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9"/>
  </p:notesMasterIdLst>
  <p:sldIdLst>
    <p:sldId id="256" r:id="rId5"/>
    <p:sldId id="260" r:id="rId6"/>
    <p:sldId id="266" r:id="rId7"/>
    <p:sldId id="269" r:id="rId8"/>
  </p:sldIdLst>
  <p:sldSz cx="18288000" cy="10287000"/>
  <p:notesSz cx="6858000" cy="9144000"/>
  <p:embeddedFontLst>
    <p:embeddedFont>
      <p:font typeface="Avenir" panose="02000503020000020003" pitchFamily="2" charset="0"/>
      <p:regular r:id="rId10"/>
      <p:italic r:id="rId11"/>
    </p:embeddedFont>
    <p:embeddedFont>
      <p:font typeface="Avenir Bold" panose="020B0703020203020204" pitchFamily="34" charset="77"/>
      <p:regular r:id="rId12"/>
      <p:bold r:id="rId13"/>
    </p:embeddedFont>
    <p:embeddedFont>
      <p:font typeface="Avenir Bold Italics" panose="02000503020000020003" pitchFamily="2"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64"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autoAdjust="0"/>
    <p:restoredTop sz="94521" autoAdjust="0"/>
  </p:normalViewPr>
  <p:slideViewPr>
    <p:cSldViewPr>
      <p:cViewPr varScale="1">
        <p:scale>
          <a:sx n="77" d="100"/>
          <a:sy n="77" d="100"/>
        </p:scale>
        <p:origin x="776" y="192"/>
      </p:cViewPr>
      <p:guideLst>
        <p:guide orient="horz" pos="2664"/>
        <p:guide pos="5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bastiaan Stam" userId="9060cef3-6787-4a7f-bb4f-170f97172a57" providerId="ADAL" clId="{4976212E-069C-AC44-97BC-AF3E027073FE}"/>
    <pc:docChg chg="undo addSld delSld">
      <pc:chgData name="Sebastiaan Stam" userId="9060cef3-6787-4a7f-bb4f-170f97172a57" providerId="ADAL" clId="{4976212E-069C-AC44-97BC-AF3E027073FE}" dt="2025-07-03T12:24:51.829" v="36" actId="2696"/>
      <pc:docMkLst>
        <pc:docMk/>
      </pc:docMkLst>
      <pc:sldChg chg="del">
        <pc:chgData name="Sebastiaan Stam" userId="9060cef3-6787-4a7f-bb4f-170f97172a57" providerId="ADAL" clId="{4976212E-069C-AC44-97BC-AF3E027073FE}" dt="2025-07-03T12:22:16.521" v="0" actId="2696"/>
        <pc:sldMkLst>
          <pc:docMk/>
          <pc:sldMk cId="0" sldId="257"/>
        </pc:sldMkLst>
      </pc:sldChg>
      <pc:sldChg chg="del">
        <pc:chgData name="Sebastiaan Stam" userId="9060cef3-6787-4a7f-bb4f-170f97172a57" providerId="ADAL" clId="{4976212E-069C-AC44-97BC-AF3E027073FE}" dt="2025-07-03T12:22:16.599" v="2" actId="2696"/>
        <pc:sldMkLst>
          <pc:docMk/>
          <pc:sldMk cId="0" sldId="258"/>
        </pc:sldMkLst>
      </pc:sldChg>
      <pc:sldChg chg="del">
        <pc:chgData name="Sebastiaan Stam" userId="9060cef3-6787-4a7f-bb4f-170f97172a57" providerId="ADAL" clId="{4976212E-069C-AC44-97BC-AF3E027073FE}" dt="2025-07-03T12:22:16.557" v="1" actId="2696"/>
        <pc:sldMkLst>
          <pc:docMk/>
          <pc:sldMk cId="0" sldId="259"/>
        </pc:sldMkLst>
      </pc:sldChg>
      <pc:sldChg chg="add del">
        <pc:chgData name="Sebastiaan Stam" userId="9060cef3-6787-4a7f-bb4f-170f97172a57" providerId="ADAL" clId="{4976212E-069C-AC44-97BC-AF3E027073FE}" dt="2025-07-03T12:24:47.613" v="35" actId="2696"/>
        <pc:sldMkLst>
          <pc:docMk/>
          <pc:sldMk cId="0" sldId="261"/>
        </pc:sldMkLst>
      </pc:sldChg>
      <pc:sldChg chg="add del">
        <pc:chgData name="Sebastiaan Stam" userId="9060cef3-6787-4a7f-bb4f-170f97172a57" providerId="ADAL" clId="{4976212E-069C-AC44-97BC-AF3E027073FE}" dt="2025-07-03T12:24:47.587" v="34" actId="2696"/>
        <pc:sldMkLst>
          <pc:docMk/>
          <pc:sldMk cId="0" sldId="262"/>
        </pc:sldMkLst>
      </pc:sldChg>
      <pc:sldChg chg="del">
        <pc:chgData name="Sebastiaan Stam" userId="9060cef3-6787-4a7f-bb4f-170f97172a57" providerId="ADAL" clId="{4976212E-069C-AC44-97BC-AF3E027073FE}" dt="2025-07-03T12:24:47.559" v="33" actId="2696"/>
        <pc:sldMkLst>
          <pc:docMk/>
          <pc:sldMk cId="0" sldId="263"/>
        </pc:sldMkLst>
      </pc:sldChg>
      <pc:sldChg chg="add del">
        <pc:chgData name="Sebastiaan Stam" userId="9060cef3-6787-4a7f-bb4f-170f97172a57" providerId="ADAL" clId="{4976212E-069C-AC44-97BC-AF3E027073FE}" dt="2025-07-03T12:24:51.829" v="36" actId="2696"/>
        <pc:sldMkLst>
          <pc:docMk/>
          <pc:sldMk cId="0" sldId="264"/>
        </pc:sldMkLst>
      </pc:sldChg>
      <pc:sldChg chg="add del">
        <pc:chgData name="Sebastiaan Stam" userId="9060cef3-6787-4a7f-bb4f-170f97172a57" providerId="ADAL" clId="{4976212E-069C-AC44-97BC-AF3E027073FE}" dt="2025-07-03T12:24:42.862" v="32" actId="2696"/>
        <pc:sldMkLst>
          <pc:docMk/>
          <pc:sldMk cId="0" sldId="265"/>
        </pc:sldMkLst>
      </pc:sldChg>
      <pc:sldChg chg="add del">
        <pc:chgData name="Sebastiaan Stam" userId="9060cef3-6787-4a7f-bb4f-170f97172a57" providerId="ADAL" clId="{4976212E-069C-AC44-97BC-AF3E027073FE}" dt="2025-07-03T12:24:28.177" v="28" actId="2696"/>
        <pc:sldMkLst>
          <pc:docMk/>
          <pc:sldMk cId="0" sldId="266"/>
        </pc:sldMkLst>
      </pc:sldChg>
      <pc:sldChg chg="add del">
        <pc:chgData name="Sebastiaan Stam" userId="9060cef3-6787-4a7f-bb4f-170f97172a57" providerId="ADAL" clId="{4976212E-069C-AC44-97BC-AF3E027073FE}" dt="2025-07-03T12:24:40.999" v="31" actId="2696"/>
        <pc:sldMkLst>
          <pc:docMk/>
          <pc:sldMk cId="0" sldId="267"/>
        </pc:sldMkLst>
      </pc:sldChg>
      <pc:sldChg chg="del">
        <pc:chgData name="Sebastiaan Stam" userId="9060cef3-6787-4a7f-bb4f-170f97172a57" providerId="ADAL" clId="{4976212E-069C-AC44-97BC-AF3E027073FE}" dt="2025-07-03T12:24:40.973" v="30" actId="2696"/>
        <pc:sldMkLst>
          <pc:docMk/>
          <pc:sldMk cId="0" sldId="268"/>
        </pc:sldMkLst>
      </pc:sldChg>
      <pc:sldChg chg="del">
        <pc:chgData name="Sebastiaan Stam" userId="9060cef3-6787-4a7f-bb4f-170f97172a57" providerId="ADAL" clId="{4976212E-069C-AC44-97BC-AF3E027073FE}" dt="2025-07-03T12:23:55.488" v="17" actId="2696"/>
        <pc:sldMkLst>
          <pc:docMk/>
          <pc:sldMk cId="0" sldId="270"/>
        </pc:sldMkLst>
      </pc:sldChg>
      <pc:sldChg chg="del">
        <pc:chgData name="Sebastiaan Stam" userId="9060cef3-6787-4a7f-bb4f-170f97172a57" providerId="ADAL" clId="{4976212E-069C-AC44-97BC-AF3E027073FE}" dt="2025-07-03T12:22:39.706" v="3" actId="2696"/>
        <pc:sldMkLst>
          <pc:docMk/>
          <pc:sldMk cId="0" sldId="271"/>
        </pc:sldMkLst>
      </pc:sldChg>
      <pc:sldChg chg="del">
        <pc:chgData name="Sebastiaan Stam" userId="9060cef3-6787-4a7f-bb4f-170f97172a57" providerId="ADAL" clId="{4976212E-069C-AC44-97BC-AF3E027073FE}" dt="2025-07-03T12:22:39.752" v="4" actId="2696"/>
        <pc:sldMkLst>
          <pc:docMk/>
          <pc:sldMk cId="0" sldId="272"/>
        </pc:sldMkLst>
      </pc:sldChg>
      <pc:sldChg chg="del">
        <pc:chgData name="Sebastiaan Stam" userId="9060cef3-6787-4a7f-bb4f-170f97172a57" providerId="ADAL" clId="{4976212E-069C-AC44-97BC-AF3E027073FE}" dt="2025-07-03T12:22:39.783" v="5" actId="2696"/>
        <pc:sldMkLst>
          <pc:docMk/>
          <pc:sldMk cId="0" sldId="273"/>
        </pc:sldMkLst>
      </pc:sldChg>
      <pc:sldChg chg="del">
        <pc:chgData name="Sebastiaan Stam" userId="9060cef3-6787-4a7f-bb4f-170f97172a57" providerId="ADAL" clId="{4976212E-069C-AC44-97BC-AF3E027073FE}" dt="2025-07-03T12:23:44.829" v="7" actId="2696"/>
        <pc:sldMkLst>
          <pc:docMk/>
          <pc:sldMk cId="0" sldId="274"/>
        </pc:sldMkLst>
      </pc:sldChg>
      <pc:sldChg chg="del">
        <pc:chgData name="Sebastiaan Stam" userId="9060cef3-6787-4a7f-bb4f-170f97172a57" providerId="ADAL" clId="{4976212E-069C-AC44-97BC-AF3E027073FE}" dt="2025-07-03T12:23:44.865" v="8" actId="2696"/>
        <pc:sldMkLst>
          <pc:docMk/>
          <pc:sldMk cId="0" sldId="275"/>
        </pc:sldMkLst>
      </pc:sldChg>
      <pc:sldChg chg="del">
        <pc:chgData name="Sebastiaan Stam" userId="9060cef3-6787-4a7f-bb4f-170f97172a57" providerId="ADAL" clId="{4976212E-069C-AC44-97BC-AF3E027073FE}" dt="2025-07-03T12:23:48.585" v="9" actId="2696"/>
        <pc:sldMkLst>
          <pc:docMk/>
          <pc:sldMk cId="0" sldId="278"/>
        </pc:sldMkLst>
      </pc:sldChg>
      <pc:sldChg chg="del">
        <pc:chgData name="Sebastiaan Stam" userId="9060cef3-6787-4a7f-bb4f-170f97172a57" providerId="ADAL" clId="{4976212E-069C-AC44-97BC-AF3E027073FE}" dt="2025-07-03T12:23:48.749" v="14" actId="2696"/>
        <pc:sldMkLst>
          <pc:docMk/>
          <pc:sldMk cId="0" sldId="279"/>
        </pc:sldMkLst>
      </pc:sldChg>
      <pc:sldChg chg="del">
        <pc:chgData name="Sebastiaan Stam" userId="9060cef3-6787-4a7f-bb4f-170f97172a57" providerId="ADAL" clId="{4976212E-069C-AC44-97BC-AF3E027073FE}" dt="2025-07-03T12:23:48.678" v="12" actId="2696"/>
        <pc:sldMkLst>
          <pc:docMk/>
          <pc:sldMk cId="0" sldId="280"/>
        </pc:sldMkLst>
      </pc:sldChg>
      <pc:sldChg chg="del">
        <pc:chgData name="Sebastiaan Stam" userId="9060cef3-6787-4a7f-bb4f-170f97172a57" providerId="ADAL" clId="{4976212E-069C-AC44-97BC-AF3E027073FE}" dt="2025-07-03T12:23:48.649" v="11" actId="2696"/>
        <pc:sldMkLst>
          <pc:docMk/>
          <pc:sldMk cId="0" sldId="281"/>
        </pc:sldMkLst>
      </pc:sldChg>
      <pc:sldChg chg="del">
        <pc:chgData name="Sebastiaan Stam" userId="9060cef3-6787-4a7f-bb4f-170f97172a57" providerId="ADAL" clId="{4976212E-069C-AC44-97BC-AF3E027073FE}" dt="2025-07-03T12:23:48.620" v="10" actId="2696"/>
        <pc:sldMkLst>
          <pc:docMk/>
          <pc:sldMk cId="0" sldId="282"/>
        </pc:sldMkLst>
      </pc:sldChg>
      <pc:sldChg chg="del">
        <pc:chgData name="Sebastiaan Stam" userId="9060cef3-6787-4a7f-bb4f-170f97172a57" providerId="ADAL" clId="{4976212E-069C-AC44-97BC-AF3E027073FE}" dt="2025-07-03T12:23:48.783" v="15" actId="2696"/>
        <pc:sldMkLst>
          <pc:docMk/>
          <pc:sldMk cId="0" sldId="283"/>
        </pc:sldMkLst>
      </pc:sldChg>
      <pc:sldChg chg="del">
        <pc:chgData name="Sebastiaan Stam" userId="9060cef3-6787-4a7f-bb4f-170f97172a57" providerId="ADAL" clId="{4976212E-069C-AC44-97BC-AF3E027073FE}" dt="2025-07-03T12:23:48.710" v="13" actId="2696"/>
        <pc:sldMkLst>
          <pc:docMk/>
          <pc:sldMk cId="0" sldId="284"/>
        </pc:sldMkLst>
      </pc:sldChg>
      <pc:sldChg chg="del">
        <pc:chgData name="Sebastiaan Stam" userId="9060cef3-6787-4a7f-bb4f-170f97172a57" providerId="ADAL" clId="{4976212E-069C-AC44-97BC-AF3E027073FE}" dt="2025-07-03T12:23:48.817" v="16" actId="2696"/>
        <pc:sldMkLst>
          <pc:docMk/>
          <pc:sldMk cId="0" sldId="285"/>
        </pc:sldMkLst>
      </pc:sldChg>
      <pc:sldChg chg="del">
        <pc:chgData name="Sebastiaan Stam" userId="9060cef3-6787-4a7f-bb4f-170f97172a57" providerId="ADAL" clId="{4976212E-069C-AC44-97BC-AF3E027073FE}" dt="2025-07-03T12:22:44.554" v="6" actId="2696"/>
        <pc:sldMkLst>
          <pc:docMk/>
          <pc:sldMk cId="0" sldId="287"/>
        </pc:sldMkLst>
      </pc:sldChg>
    </pc:docChg>
  </pc:docChgLst>
  <pc:docChgLst>
    <pc:chgData name="Sebastiaan Stam" userId="9060cef3-6787-4a7f-bb4f-170f97172a57" providerId="ADAL" clId="{15966074-00BD-4E44-9C91-D08D3D0CD68D}"/>
    <pc:docChg chg="delSld">
      <pc:chgData name="Sebastiaan Stam" userId="9060cef3-6787-4a7f-bb4f-170f97172a57" providerId="ADAL" clId="{15966074-00BD-4E44-9C91-D08D3D0CD68D}" dt="2025-07-07T13:26:47.703" v="1" actId="2696"/>
      <pc:docMkLst>
        <pc:docMk/>
      </pc:docMkLst>
      <pc:sldChg chg="del">
        <pc:chgData name="Sebastiaan Stam" userId="9060cef3-6787-4a7f-bb4f-170f97172a57" providerId="ADAL" clId="{15966074-00BD-4E44-9C91-D08D3D0CD68D}" dt="2025-07-07T13:26:47.667" v="0" actId="2696"/>
        <pc:sldMkLst>
          <pc:docMk/>
          <pc:sldMk cId="0" sldId="276"/>
        </pc:sldMkLst>
      </pc:sldChg>
      <pc:sldChg chg="del">
        <pc:chgData name="Sebastiaan Stam" userId="9060cef3-6787-4a7f-bb4f-170f97172a57" providerId="ADAL" clId="{15966074-00BD-4E44-9C91-D08D3D0CD68D}" dt="2025-07-07T13:26:47.703" v="1" actId="2696"/>
        <pc:sldMkLst>
          <pc:docMk/>
          <pc:sldMk cId="0" sldId="277"/>
        </pc:sldMkLst>
      </pc:sldChg>
    </pc:docChg>
  </pc:docChgLst>
  <pc:docChgLst>
    <pc:chgData name="Sebastiaan Stam" userId="9060cef3-6787-4a7f-bb4f-170f97172a57" providerId="ADAL" clId="{4B17F5A7-BE1D-1F4E-9DBE-53CB8EF1941C}"/>
    <pc:docChg chg="undo custSel addSld delSld modSld">
      <pc:chgData name="Sebastiaan Stam" userId="9060cef3-6787-4a7f-bb4f-170f97172a57" providerId="ADAL" clId="{4B17F5A7-BE1D-1F4E-9DBE-53CB8EF1941C}" dt="2025-07-03T12:20:48.186" v="207" actId="14100"/>
      <pc:docMkLst>
        <pc:docMk/>
      </pc:docMkLst>
      <pc:sldChg chg="modSp mod">
        <pc:chgData name="Sebastiaan Stam" userId="9060cef3-6787-4a7f-bb4f-170f97172a57" providerId="ADAL" clId="{4B17F5A7-BE1D-1F4E-9DBE-53CB8EF1941C}" dt="2025-07-03T12:12:46.688" v="206" actId="790"/>
        <pc:sldMkLst>
          <pc:docMk/>
          <pc:sldMk cId="0" sldId="256"/>
        </pc:sldMkLst>
        <pc:spChg chg="mod">
          <ac:chgData name="Sebastiaan Stam" userId="9060cef3-6787-4a7f-bb4f-170f97172a57" providerId="ADAL" clId="{4B17F5A7-BE1D-1F4E-9DBE-53CB8EF1941C}" dt="2025-07-03T12:12:46.688" v="206" actId="790"/>
          <ac:spMkLst>
            <pc:docMk/>
            <pc:sldMk cId="0" sldId="256"/>
            <ac:spMk id="2" creationId="{00000000-0000-0000-0000-000000000000}"/>
          </ac:spMkLst>
        </pc:spChg>
        <pc:spChg chg="mod">
          <ac:chgData name="Sebastiaan Stam" userId="9060cef3-6787-4a7f-bb4f-170f97172a57" providerId="ADAL" clId="{4B17F5A7-BE1D-1F4E-9DBE-53CB8EF1941C}" dt="2025-07-03T12:12:46.688" v="206" actId="790"/>
          <ac:spMkLst>
            <pc:docMk/>
            <pc:sldMk cId="0" sldId="256"/>
            <ac:spMk id="3" creationId="{00000000-0000-0000-0000-000000000000}"/>
          </ac:spMkLst>
        </pc:spChg>
        <pc:spChg chg="mod">
          <ac:chgData name="Sebastiaan Stam" userId="9060cef3-6787-4a7f-bb4f-170f97172a57" providerId="ADAL" clId="{4B17F5A7-BE1D-1F4E-9DBE-53CB8EF1941C}" dt="2025-07-03T12:12:46.688" v="206" actId="790"/>
          <ac:spMkLst>
            <pc:docMk/>
            <pc:sldMk cId="0" sldId="256"/>
            <ac:spMk id="4" creationId="{00000000-0000-0000-0000-000000000000}"/>
          </ac:spMkLst>
        </pc:spChg>
        <pc:spChg chg="mod">
          <ac:chgData name="Sebastiaan Stam" userId="9060cef3-6787-4a7f-bb4f-170f97172a57" providerId="ADAL" clId="{4B17F5A7-BE1D-1F4E-9DBE-53CB8EF1941C}" dt="2025-07-03T12:12:46.688" v="206" actId="790"/>
          <ac:spMkLst>
            <pc:docMk/>
            <pc:sldMk cId="0" sldId="256"/>
            <ac:spMk id="5" creationId="{00000000-0000-0000-0000-000000000000}"/>
          </ac:spMkLst>
        </pc:spChg>
      </pc:sldChg>
      <pc:sldChg chg="modSp mod">
        <pc:chgData name="Sebastiaan Stam" userId="9060cef3-6787-4a7f-bb4f-170f97172a57" providerId="ADAL" clId="{4B17F5A7-BE1D-1F4E-9DBE-53CB8EF1941C}" dt="2025-07-03T12:12:46.688" v="206" actId="790"/>
        <pc:sldMkLst>
          <pc:docMk/>
          <pc:sldMk cId="0" sldId="257"/>
        </pc:sldMkLst>
      </pc:sldChg>
      <pc:sldChg chg="modSp mod">
        <pc:chgData name="Sebastiaan Stam" userId="9060cef3-6787-4a7f-bb4f-170f97172a57" providerId="ADAL" clId="{4B17F5A7-BE1D-1F4E-9DBE-53CB8EF1941C}" dt="2025-07-03T12:12:46.688" v="206" actId="790"/>
        <pc:sldMkLst>
          <pc:docMk/>
          <pc:sldMk cId="0" sldId="258"/>
        </pc:sldMkLst>
      </pc:sldChg>
      <pc:sldChg chg="modSp mod">
        <pc:chgData name="Sebastiaan Stam" userId="9060cef3-6787-4a7f-bb4f-170f97172a57" providerId="ADAL" clId="{4B17F5A7-BE1D-1F4E-9DBE-53CB8EF1941C}" dt="2025-07-03T12:12:46.688" v="206" actId="790"/>
        <pc:sldMkLst>
          <pc:docMk/>
          <pc:sldMk cId="0" sldId="259"/>
        </pc:sldMkLst>
      </pc:sldChg>
      <pc:sldChg chg="modSp mod">
        <pc:chgData name="Sebastiaan Stam" userId="9060cef3-6787-4a7f-bb4f-170f97172a57" providerId="ADAL" clId="{4B17F5A7-BE1D-1F4E-9DBE-53CB8EF1941C}" dt="2025-07-03T12:12:46.688" v="206" actId="790"/>
        <pc:sldMkLst>
          <pc:docMk/>
          <pc:sldMk cId="0" sldId="260"/>
        </pc:sldMkLst>
        <pc:spChg chg="mod">
          <ac:chgData name="Sebastiaan Stam" userId="9060cef3-6787-4a7f-bb4f-170f97172a57" providerId="ADAL" clId="{4B17F5A7-BE1D-1F4E-9DBE-53CB8EF1941C}" dt="2025-07-03T12:12:46.688" v="206" actId="790"/>
          <ac:spMkLst>
            <pc:docMk/>
            <pc:sldMk cId="0" sldId="260"/>
            <ac:spMk id="2" creationId="{00000000-0000-0000-0000-000000000000}"/>
          </ac:spMkLst>
        </pc:spChg>
        <pc:spChg chg="mod">
          <ac:chgData name="Sebastiaan Stam" userId="9060cef3-6787-4a7f-bb4f-170f97172a57" providerId="ADAL" clId="{4B17F5A7-BE1D-1F4E-9DBE-53CB8EF1941C}" dt="2025-06-26T14:16:52.192" v="0" actId="790"/>
          <ac:spMkLst>
            <pc:docMk/>
            <pc:sldMk cId="0" sldId="260"/>
            <ac:spMk id="3" creationId="{00000000-0000-0000-0000-000000000000}"/>
          </ac:spMkLst>
        </pc:spChg>
        <pc:spChg chg="mod">
          <ac:chgData name="Sebastiaan Stam" userId="9060cef3-6787-4a7f-bb4f-170f97172a57" providerId="ADAL" clId="{4B17F5A7-BE1D-1F4E-9DBE-53CB8EF1941C}" dt="2025-07-03T12:12:46.688" v="206" actId="790"/>
          <ac:spMkLst>
            <pc:docMk/>
            <pc:sldMk cId="0" sldId="260"/>
            <ac:spMk id="4" creationId="{00000000-0000-0000-0000-000000000000}"/>
          </ac:spMkLst>
        </pc:spChg>
        <pc:spChg chg="mod">
          <ac:chgData name="Sebastiaan Stam" userId="9060cef3-6787-4a7f-bb4f-170f97172a57" providerId="ADAL" clId="{4B17F5A7-BE1D-1F4E-9DBE-53CB8EF1941C}" dt="2025-07-03T12:12:46.688" v="206" actId="790"/>
          <ac:spMkLst>
            <pc:docMk/>
            <pc:sldMk cId="0" sldId="260"/>
            <ac:spMk id="6" creationId="{00000000-0000-0000-0000-000000000000}"/>
          </ac:spMkLst>
        </pc:spChg>
        <pc:spChg chg="mod">
          <ac:chgData name="Sebastiaan Stam" userId="9060cef3-6787-4a7f-bb4f-170f97172a57" providerId="ADAL" clId="{4B17F5A7-BE1D-1F4E-9DBE-53CB8EF1941C}" dt="2025-07-03T12:12:46.688" v="206" actId="790"/>
          <ac:spMkLst>
            <pc:docMk/>
            <pc:sldMk cId="0" sldId="260"/>
            <ac:spMk id="7" creationId="{00000000-0000-0000-0000-000000000000}"/>
          </ac:spMkLst>
        </pc:spChg>
        <pc:spChg chg="mod">
          <ac:chgData name="Sebastiaan Stam" userId="9060cef3-6787-4a7f-bb4f-170f97172a57" providerId="ADAL" clId="{4B17F5A7-BE1D-1F4E-9DBE-53CB8EF1941C}" dt="2025-07-03T12:12:46.688" v="206" actId="790"/>
          <ac:spMkLst>
            <pc:docMk/>
            <pc:sldMk cId="0" sldId="260"/>
            <ac:spMk id="8" creationId="{00000000-0000-0000-0000-000000000000}"/>
          </ac:spMkLst>
        </pc:spChg>
        <pc:spChg chg="mod">
          <ac:chgData name="Sebastiaan Stam" userId="9060cef3-6787-4a7f-bb4f-170f97172a57" providerId="ADAL" clId="{4B17F5A7-BE1D-1F4E-9DBE-53CB8EF1941C}" dt="2025-07-03T12:12:46.688" v="206" actId="790"/>
          <ac:spMkLst>
            <pc:docMk/>
            <pc:sldMk cId="0" sldId="260"/>
            <ac:spMk id="10" creationId="{00000000-0000-0000-0000-000000000000}"/>
          </ac:spMkLst>
        </pc:spChg>
        <pc:spChg chg="mod">
          <ac:chgData name="Sebastiaan Stam" userId="9060cef3-6787-4a7f-bb4f-170f97172a57" providerId="ADAL" clId="{4B17F5A7-BE1D-1F4E-9DBE-53CB8EF1941C}" dt="2025-07-03T12:12:46.688" v="206" actId="790"/>
          <ac:spMkLst>
            <pc:docMk/>
            <pc:sldMk cId="0" sldId="260"/>
            <ac:spMk id="11" creationId="{00000000-0000-0000-0000-000000000000}"/>
          </ac:spMkLst>
        </pc:spChg>
        <pc:spChg chg="mod">
          <ac:chgData name="Sebastiaan Stam" userId="9060cef3-6787-4a7f-bb4f-170f97172a57" providerId="ADAL" clId="{4B17F5A7-BE1D-1F4E-9DBE-53CB8EF1941C}" dt="2025-07-03T12:12:46.688" v="206" actId="790"/>
          <ac:spMkLst>
            <pc:docMk/>
            <pc:sldMk cId="0" sldId="260"/>
            <ac:spMk id="12" creationId="{00000000-0000-0000-0000-000000000000}"/>
          </ac:spMkLst>
        </pc:spChg>
        <pc:spChg chg="mod">
          <ac:chgData name="Sebastiaan Stam" userId="9060cef3-6787-4a7f-bb4f-170f97172a57" providerId="ADAL" clId="{4B17F5A7-BE1D-1F4E-9DBE-53CB8EF1941C}" dt="2025-07-03T12:12:46.688" v="206" actId="790"/>
          <ac:spMkLst>
            <pc:docMk/>
            <pc:sldMk cId="0" sldId="260"/>
            <ac:spMk id="13" creationId="{00000000-0000-0000-0000-000000000000}"/>
          </ac:spMkLst>
        </pc:spChg>
        <pc:spChg chg="mod">
          <ac:chgData name="Sebastiaan Stam" userId="9060cef3-6787-4a7f-bb4f-170f97172a57" providerId="ADAL" clId="{4B17F5A7-BE1D-1F4E-9DBE-53CB8EF1941C}" dt="2025-07-03T12:12:46.688" v="206" actId="790"/>
          <ac:spMkLst>
            <pc:docMk/>
            <pc:sldMk cId="0" sldId="260"/>
            <ac:spMk id="14" creationId="{00000000-0000-0000-0000-000000000000}"/>
          </ac:spMkLst>
        </pc:spChg>
      </pc:sldChg>
      <pc:sldChg chg="modSp mod">
        <pc:chgData name="Sebastiaan Stam" userId="9060cef3-6787-4a7f-bb4f-170f97172a57" providerId="ADAL" clId="{4B17F5A7-BE1D-1F4E-9DBE-53CB8EF1941C}" dt="2025-07-03T12:12:46.688" v="206" actId="790"/>
        <pc:sldMkLst>
          <pc:docMk/>
          <pc:sldMk cId="0" sldId="261"/>
        </pc:sldMkLst>
      </pc:sldChg>
      <pc:sldChg chg="modSp mod">
        <pc:chgData name="Sebastiaan Stam" userId="9060cef3-6787-4a7f-bb4f-170f97172a57" providerId="ADAL" clId="{4B17F5A7-BE1D-1F4E-9DBE-53CB8EF1941C}" dt="2025-07-03T12:12:46.688" v="206" actId="790"/>
        <pc:sldMkLst>
          <pc:docMk/>
          <pc:sldMk cId="0" sldId="262"/>
        </pc:sldMkLst>
      </pc:sldChg>
      <pc:sldChg chg="modSp mod">
        <pc:chgData name="Sebastiaan Stam" userId="9060cef3-6787-4a7f-bb4f-170f97172a57" providerId="ADAL" clId="{4B17F5A7-BE1D-1F4E-9DBE-53CB8EF1941C}" dt="2025-07-03T12:12:46.688" v="206" actId="790"/>
        <pc:sldMkLst>
          <pc:docMk/>
          <pc:sldMk cId="0" sldId="263"/>
        </pc:sldMkLst>
      </pc:sldChg>
      <pc:sldChg chg="modSp mod">
        <pc:chgData name="Sebastiaan Stam" userId="9060cef3-6787-4a7f-bb4f-170f97172a57" providerId="ADAL" clId="{4B17F5A7-BE1D-1F4E-9DBE-53CB8EF1941C}" dt="2025-07-03T12:12:46.688" v="206" actId="790"/>
        <pc:sldMkLst>
          <pc:docMk/>
          <pc:sldMk cId="0" sldId="264"/>
        </pc:sldMkLst>
      </pc:sldChg>
      <pc:sldChg chg="modSp mod">
        <pc:chgData name="Sebastiaan Stam" userId="9060cef3-6787-4a7f-bb4f-170f97172a57" providerId="ADAL" clId="{4B17F5A7-BE1D-1F4E-9DBE-53CB8EF1941C}" dt="2025-07-03T12:12:46.688" v="206" actId="790"/>
        <pc:sldMkLst>
          <pc:docMk/>
          <pc:sldMk cId="0" sldId="265"/>
        </pc:sldMkLst>
      </pc:sldChg>
      <pc:sldChg chg="modSp mod">
        <pc:chgData name="Sebastiaan Stam" userId="9060cef3-6787-4a7f-bb4f-170f97172a57" providerId="ADAL" clId="{4B17F5A7-BE1D-1F4E-9DBE-53CB8EF1941C}" dt="2025-07-03T12:12:46.688" v="206" actId="790"/>
        <pc:sldMkLst>
          <pc:docMk/>
          <pc:sldMk cId="0" sldId="266"/>
        </pc:sldMkLst>
        <pc:spChg chg="mod">
          <ac:chgData name="Sebastiaan Stam" userId="9060cef3-6787-4a7f-bb4f-170f97172a57" providerId="ADAL" clId="{4B17F5A7-BE1D-1F4E-9DBE-53CB8EF1941C}" dt="2025-07-03T12:12:46.688" v="206" actId="790"/>
          <ac:spMkLst>
            <pc:docMk/>
            <pc:sldMk cId="0" sldId="266"/>
            <ac:spMk id="2" creationId="{00000000-0000-0000-0000-000000000000}"/>
          </ac:spMkLst>
        </pc:spChg>
        <pc:spChg chg="mod">
          <ac:chgData name="Sebastiaan Stam" userId="9060cef3-6787-4a7f-bb4f-170f97172a57" providerId="ADAL" clId="{4B17F5A7-BE1D-1F4E-9DBE-53CB8EF1941C}" dt="2025-07-03T12:12:46.688" v="206" actId="790"/>
          <ac:spMkLst>
            <pc:docMk/>
            <pc:sldMk cId="0" sldId="266"/>
            <ac:spMk id="3" creationId="{00000000-0000-0000-0000-000000000000}"/>
          </ac:spMkLst>
        </pc:spChg>
        <pc:spChg chg="mod">
          <ac:chgData name="Sebastiaan Stam" userId="9060cef3-6787-4a7f-bb4f-170f97172a57" providerId="ADAL" clId="{4B17F5A7-BE1D-1F4E-9DBE-53CB8EF1941C}" dt="2025-07-03T12:12:46.688" v="206" actId="790"/>
          <ac:spMkLst>
            <pc:docMk/>
            <pc:sldMk cId="0" sldId="266"/>
            <ac:spMk id="4" creationId="{00000000-0000-0000-0000-000000000000}"/>
          </ac:spMkLst>
        </pc:spChg>
        <pc:spChg chg="mod">
          <ac:chgData name="Sebastiaan Stam" userId="9060cef3-6787-4a7f-bb4f-170f97172a57" providerId="ADAL" clId="{4B17F5A7-BE1D-1F4E-9DBE-53CB8EF1941C}" dt="2025-07-03T12:12:46.688" v="206" actId="790"/>
          <ac:spMkLst>
            <pc:docMk/>
            <pc:sldMk cId="0" sldId="266"/>
            <ac:spMk id="6" creationId="{00000000-0000-0000-0000-000000000000}"/>
          </ac:spMkLst>
        </pc:spChg>
        <pc:spChg chg="mod">
          <ac:chgData name="Sebastiaan Stam" userId="9060cef3-6787-4a7f-bb4f-170f97172a57" providerId="ADAL" clId="{4B17F5A7-BE1D-1F4E-9DBE-53CB8EF1941C}" dt="2025-07-03T12:12:46.688" v="206" actId="790"/>
          <ac:spMkLst>
            <pc:docMk/>
            <pc:sldMk cId="0" sldId="266"/>
            <ac:spMk id="7" creationId="{00000000-0000-0000-0000-000000000000}"/>
          </ac:spMkLst>
        </pc:spChg>
        <pc:spChg chg="mod">
          <ac:chgData name="Sebastiaan Stam" userId="9060cef3-6787-4a7f-bb4f-170f97172a57" providerId="ADAL" clId="{4B17F5A7-BE1D-1F4E-9DBE-53CB8EF1941C}" dt="2025-07-03T12:12:46.688" v="206" actId="790"/>
          <ac:spMkLst>
            <pc:docMk/>
            <pc:sldMk cId="0" sldId="266"/>
            <ac:spMk id="9" creationId="{00000000-0000-0000-0000-000000000000}"/>
          </ac:spMkLst>
        </pc:spChg>
        <pc:spChg chg="mod">
          <ac:chgData name="Sebastiaan Stam" userId="9060cef3-6787-4a7f-bb4f-170f97172a57" providerId="ADAL" clId="{4B17F5A7-BE1D-1F4E-9DBE-53CB8EF1941C}" dt="2025-07-03T12:12:46.688" v="206" actId="790"/>
          <ac:spMkLst>
            <pc:docMk/>
            <pc:sldMk cId="0" sldId="266"/>
            <ac:spMk id="10" creationId="{00000000-0000-0000-0000-000000000000}"/>
          </ac:spMkLst>
        </pc:spChg>
        <pc:spChg chg="mod">
          <ac:chgData name="Sebastiaan Stam" userId="9060cef3-6787-4a7f-bb4f-170f97172a57" providerId="ADAL" clId="{4B17F5A7-BE1D-1F4E-9DBE-53CB8EF1941C}" dt="2025-06-30T07:27:33.712" v="101" actId="790"/>
          <ac:spMkLst>
            <pc:docMk/>
            <pc:sldMk cId="0" sldId="266"/>
            <ac:spMk id="11" creationId="{00000000-0000-0000-0000-000000000000}"/>
          </ac:spMkLst>
        </pc:spChg>
        <pc:spChg chg="mod">
          <ac:chgData name="Sebastiaan Stam" userId="9060cef3-6787-4a7f-bb4f-170f97172a57" providerId="ADAL" clId="{4B17F5A7-BE1D-1F4E-9DBE-53CB8EF1941C}" dt="2025-07-03T12:12:46.688" v="206" actId="790"/>
          <ac:spMkLst>
            <pc:docMk/>
            <pc:sldMk cId="0" sldId="266"/>
            <ac:spMk id="12" creationId="{00000000-0000-0000-0000-000000000000}"/>
          </ac:spMkLst>
        </pc:spChg>
        <pc:spChg chg="mod">
          <ac:chgData name="Sebastiaan Stam" userId="9060cef3-6787-4a7f-bb4f-170f97172a57" providerId="ADAL" clId="{4B17F5A7-BE1D-1F4E-9DBE-53CB8EF1941C}" dt="2025-07-03T12:12:46.688" v="206" actId="790"/>
          <ac:spMkLst>
            <pc:docMk/>
            <pc:sldMk cId="0" sldId="266"/>
            <ac:spMk id="13" creationId="{00000000-0000-0000-0000-000000000000}"/>
          </ac:spMkLst>
        </pc:spChg>
        <pc:spChg chg="mod">
          <ac:chgData name="Sebastiaan Stam" userId="9060cef3-6787-4a7f-bb4f-170f97172a57" providerId="ADAL" clId="{4B17F5A7-BE1D-1F4E-9DBE-53CB8EF1941C}" dt="2025-07-03T12:12:46.688" v="206" actId="790"/>
          <ac:spMkLst>
            <pc:docMk/>
            <pc:sldMk cId="0" sldId="266"/>
            <ac:spMk id="14" creationId="{00000000-0000-0000-0000-000000000000}"/>
          </ac:spMkLst>
        </pc:spChg>
      </pc:sldChg>
      <pc:sldChg chg="modSp mod">
        <pc:chgData name="Sebastiaan Stam" userId="9060cef3-6787-4a7f-bb4f-170f97172a57" providerId="ADAL" clId="{4B17F5A7-BE1D-1F4E-9DBE-53CB8EF1941C}" dt="2025-07-03T12:12:46.688" v="206" actId="790"/>
        <pc:sldMkLst>
          <pc:docMk/>
          <pc:sldMk cId="0" sldId="267"/>
        </pc:sldMkLst>
      </pc:sldChg>
      <pc:sldChg chg="modSp mod">
        <pc:chgData name="Sebastiaan Stam" userId="9060cef3-6787-4a7f-bb4f-170f97172a57" providerId="ADAL" clId="{4B17F5A7-BE1D-1F4E-9DBE-53CB8EF1941C}" dt="2025-07-03T12:12:46.688" v="206" actId="790"/>
        <pc:sldMkLst>
          <pc:docMk/>
          <pc:sldMk cId="0" sldId="268"/>
        </pc:sldMkLst>
      </pc:sldChg>
      <pc:sldChg chg="modSp mod">
        <pc:chgData name="Sebastiaan Stam" userId="9060cef3-6787-4a7f-bb4f-170f97172a57" providerId="ADAL" clId="{4B17F5A7-BE1D-1F4E-9DBE-53CB8EF1941C}" dt="2025-07-03T12:12:46.688" v="206" actId="790"/>
        <pc:sldMkLst>
          <pc:docMk/>
          <pc:sldMk cId="0" sldId="269"/>
        </pc:sldMkLst>
        <pc:spChg chg="mod">
          <ac:chgData name="Sebastiaan Stam" userId="9060cef3-6787-4a7f-bb4f-170f97172a57" providerId="ADAL" clId="{4B17F5A7-BE1D-1F4E-9DBE-53CB8EF1941C}" dt="2025-07-03T12:12:46.688" v="206" actId="790"/>
          <ac:spMkLst>
            <pc:docMk/>
            <pc:sldMk cId="0" sldId="269"/>
            <ac:spMk id="2" creationId="{00000000-0000-0000-0000-000000000000}"/>
          </ac:spMkLst>
        </pc:spChg>
        <pc:spChg chg="mod">
          <ac:chgData name="Sebastiaan Stam" userId="9060cef3-6787-4a7f-bb4f-170f97172a57" providerId="ADAL" clId="{4B17F5A7-BE1D-1F4E-9DBE-53CB8EF1941C}" dt="2025-07-03T12:12:46.688" v="206" actId="790"/>
          <ac:spMkLst>
            <pc:docMk/>
            <pc:sldMk cId="0" sldId="269"/>
            <ac:spMk id="3" creationId="{00000000-0000-0000-0000-000000000000}"/>
          </ac:spMkLst>
        </pc:spChg>
        <pc:spChg chg="mod">
          <ac:chgData name="Sebastiaan Stam" userId="9060cef3-6787-4a7f-bb4f-170f97172a57" providerId="ADAL" clId="{4B17F5A7-BE1D-1F4E-9DBE-53CB8EF1941C}" dt="2025-07-03T12:12:46.688" v="206" actId="790"/>
          <ac:spMkLst>
            <pc:docMk/>
            <pc:sldMk cId="0" sldId="269"/>
            <ac:spMk id="5" creationId="{00000000-0000-0000-0000-000000000000}"/>
          </ac:spMkLst>
        </pc:spChg>
        <pc:spChg chg="mod">
          <ac:chgData name="Sebastiaan Stam" userId="9060cef3-6787-4a7f-bb4f-170f97172a57" providerId="ADAL" clId="{4B17F5A7-BE1D-1F4E-9DBE-53CB8EF1941C}" dt="2025-07-03T12:12:46.688" v="206" actId="790"/>
          <ac:spMkLst>
            <pc:docMk/>
            <pc:sldMk cId="0" sldId="269"/>
            <ac:spMk id="6" creationId="{00000000-0000-0000-0000-000000000000}"/>
          </ac:spMkLst>
        </pc:spChg>
        <pc:spChg chg="mod">
          <ac:chgData name="Sebastiaan Stam" userId="9060cef3-6787-4a7f-bb4f-170f97172a57" providerId="ADAL" clId="{4B17F5A7-BE1D-1F4E-9DBE-53CB8EF1941C}" dt="2025-07-03T12:12:46.688" v="206" actId="790"/>
          <ac:spMkLst>
            <pc:docMk/>
            <pc:sldMk cId="0" sldId="269"/>
            <ac:spMk id="7" creationId="{00000000-0000-0000-0000-000000000000}"/>
          </ac:spMkLst>
        </pc:spChg>
        <pc:spChg chg="mod">
          <ac:chgData name="Sebastiaan Stam" userId="9060cef3-6787-4a7f-bb4f-170f97172a57" providerId="ADAL" clId="{4B17F5A7-BE1D-1F4E-9DBE-53CB8EF1941C}" dt="2025-07-03T12:12:46.688" v="206" actId="790"/>
          <ac:spMkLst>
            <pc:docMk/>
            <pc:sldMk cId="0" sldId="269"/>
            <ac:spMk id="9" creationId="{00000000-0000-0000-0000-000000000000}"/>
          </ac:spMkLst>
        </pc:spChg>
        <pc:spChg chg="mod">
          <ac:chgData name="Sebastiaan Stam" userId="9060cef3-6787-4a7f-bb4f-170f97172a57" providerId="ADAL" clId="{4B17F5A7-BE1D-1F4E-9DBE-53CB8EF1941C}" dt="2025-07-03T12:12:46.688" v="206" actId="790"/>
          <ac:spMkLst>
            <pc:docMk/>
            <pc:sldMk cId="0" sldId="269"/>
            <ac:spMk id="10" creationId="{00000000-0000-0000-0000-000000000000}"/>
          </ac:spMkLst>
        </pc:spChg>
        <pc:spChg chg="mod">
          <ac:chgData name="Sebastiaan Stam" userId="9060cef3-6787-4a7f-bb4f-170f97172a57" providerId="ADAL" clId="{4B17F5A7-BE1D-1F4E-9DBE-53CB8EF1941C}" dt="2025-07-03T12:12:46.688" v="206" actId="790"/>
          <ac:spMkLst>
            <pc:docMk/>
            <pc:sldMk cId="0" sldId="269"/>
            <ac:spMk id="11" creationId="{00000000-0000-0000-0000-000000000000}"/>
          </ac:spMkLst>
        </pc:spChg>
        <pc:spChg chg="mod">
          <ac:chgData name="Sebastiaan Stam" userId="9060cef3-6787-4a7f-bb4f-170f97172a57" providerId="ADAL" clId="{4B17F5A7-BE1D-1F4E-9DBE-53CB8EF1941C}" dt="2025-07-03T12:12:46.688" v="206" actId="790"/>
          <ac:spMkLst>
            <pc:docMk/>
            <pc:sldMk cId="0" sldId="269"/>
            <ac:spMk id="12" creationId="{00000000-0000-0000-0000-000000000000}"/>
          </ac:spMkLst>
        </pc:spChg>
        <pc:spChg chg="mod">
          <ac:chgData name="Sebastiaan Stam" userId="9060cef3-6787-4a7f-bb4f-170f97172a57" providerId="ADAL" clId="{4B17F5A7-BE1D-1F4E-9DBE-53CB8EF1941C}" dt="2025-07-03T12:12:46.688" v="206" actId="790"/>
          <ac:spMkLst>
            <pc:docMk/>
            <pc:sldMk cId="0" sldId="269"/>
            <ac:spMk id="13" creationId="{00000000-0000-0000-0000-000000000000}"/>
          </ac:spMkLst>
        </pc:spChg>
      </pc:sldChg>
      <pc:sldChg chg="modSp mod">
        <pc:chgData name="Sebastiaan Stam" userId="9060cef3-6787-4a7f-bb4f-170f97172a57" providerId="ADAL" clId="{4B17F5A7-BE1D-1F4E-9DBE-53CB8EF1941C}" dt="2025-07-03T12:12:46.688" v="206" actId="790"/>
        <pc:sldMkLst>
          <pc:docMk/>
          <pc:sldMk cId="0" sldId="270"/>
        </pc:sldMkLst>
      </pc:sldChg>
      <pc:sldChg chg="modSp mod">
        <pc:chgData name="Sebastiaan Stam" userId="9060cef3-6787-4a7f-bb4f-170f97172a57" providerId="ADAL" clId="{4B17F5A7-BE1D-1F4E-9DBE-53CB8EF1941C}" dt="2025-07-03T12:12:46.688" v="206" actId="790"/>
        <pc:sldMkLst>
          <pc:docMk/>
          <pc:sldMk cId="0" sldId="271"/>
        </pc:sldMkLst>
      </pc:sldChg>
      <pc:sldChg chg="modSp mod">
        <pc:chgData name="Sebastiaan Stam" userId="9060cef3-6787-4a7f-bb4f-170f97172a57" providerId="ADAL" clId="{4B17F5A7-BE1D-1F4E-9DBE-53CB8EF1941C}" dt="2025-07-03T12:20:48.186" v="207" actId="14100"/>
        <pc:sldMkLst>
          <pc:docMk/>
          <pc:sldMk cId="0" sldId="272"/>
        </pc:sldMkLst>
      </pc:sldChg>
      <pc:sldChg chg="modSp mod">
        <pc:chgData name="Sebastiaan Stam" userId="9060cef3-6787-4a7f-bb4f-170f97172a57" providerId="ADAL" clId="{4B17F5A7-BE1D-1F4E-9DBE-53CB8EF1941C}" dt="2025-07-03T12:12:46.688" v="206" actId="790"/>
        <pc:sldMkLst>
          <pc:docMk/>
          <pc:sldMk cId="0" sldId="273"/>
        </pc:sldMkLst>
      </pc:sldChg>
      <pc:sldChg chg="modSp mod">
        <pc:chgData name="Sebastiaan Stam" userId="9060cef3-6787-4a7f-bb4f-170f97172a57" providerId="ADAL" clId="{4B17F5A7-BE1D-1F4E-9DBE-53CB8EF1941C}" dt="2025-07-03T12:12:46.688" v="206" actId="790"/>
        <pc:sldMkLst>
          <pc:docMk/>
          <pc:sldMk cId="0" sldId="274"/>
        </pc:sldMkLst>
      </pc:sldChg>
      <pc:sldChg chg="modSp mod">
        <pc:chgData name="Sebastiaan Stam" userId="9060cef3-6787-4a7f-bb4f-170f97172a57" providerId="ADAL" clId="{4B17F5A7-BE1D-1F4E-9DBE-53CB8EF1941C}" dt="2025-07-03T12:12:46.688" v="206" actId="790"/>
        <pc:sldMkLst>
          <pc:docMk/>
          <pc:sldMk cId="0" sldId="275"/>
        </pc:sldMkLst>
      </pc:sldChg>
      <pc:sldChg chg="modSp mod">
        <pc:chgData name="Sebastiaan Stam" userId="9060cef3-6787-4a7f-bb4f-170f97172a57" providerId="ADAL" clId="{4B17F5A7-BE1D-1F4E-9DBE-53CB8EF1941C}" dt="2025-07-03T12:12:46.688" v="206" actId="790"/>
        <pc:sldMkLst>
          <pc:docMk/>
          <pc:sldMk cId="0" sldId="276"/>
        </pc:sldMkLst>
      </pc:sldChg>
      <pc:sldChg chg="modSp mod">
        <pc:chgData name="Sebastiaan Stam" userId="9060cef3-6787-4a7f-bb4f-170f97172a57" providerId="ADAL" clId="{4B17F5A7-BE1D-1F4E-9DBE-53CB8EF1941C}" dt="2025-07-03T12:12:46.688" v="206" actId="790"/>
        <pc:sldMkLst>
          <pc:docMk/>
          <pc:sldMk cId="0" sldId="277"/>
        </pc:sldMkLst>
      </pc:sldChg>
      <pc:sldChg chg="modSp mod">
        <pc:chgData name="Sebastiaan Stam" userId="9060cef3-6787-4a7f-bb4f-170f97172a57" providerId="ADAL" clId="{4B17F5A7-BE1D-1F4E-9DBE-53CB8EF1941C}" dt="2025-07-03T12:12:46.688" v="206" actId="790"/>
        <pc:sldMkLst>
          <pc:docMk/>
          <pc:sldMk cId="0" sldId="278"/>
        </pc:sldMkLst>
      </pc:sldChg>
      <pc:sldChg chg="modSp mod">
        <pc:chgData name="Sebastiaan Stam" userId="9060cef3-6787-4a7f-bb4f-170f97172a57" providerId="ADAL" clId="{4B17F5A7-BE1D-1F4E-9DBE-53CB8EF1941C}" dt="2025-07-03T12:12:46.688" v="206" actId="790"/>
        <pc:sldMkLst>
          <pc:docMk/>
          <pc:sldMk cId="0" sldId="279"/>
        </pc:sldMkLst>
      </pc:sldChg>
      <pc:sldChg chg="modSp mod">
        <pc:chgData name="Sebastiaan Stam" userId="9060cef3-6787-4a7f-bb4f-170f97172a57" providerId="ADAL" clId="{4B17F5A7-BE1D-1F4E-9DBE-53CB8EF1941C}" dt="2025-07-03T12:12:46.688" v="206" actId="790"/>
        <pc:sldMkLst>
          <pc:docMk/>
          <pc:sldMk cId="0" sldId="280"/>
        </pc:sldMkLst>
      </pc:sldChg>
      <pc:sldChg chg="modSp mod">
        <pc:chgData name="Sebastiaan Stam" userId="9060cef3-6787-4a7f-bb4f-170f97172a57" providerId="ADAL" clId="{4B17F5A7-BE1D-1F4E-9DBE-53CB8EF1941C}" dt="2025-07-03T12:12:46.688" v="206" actId="790"/>
        <pc:sldMkLst>
          <pc:docMk/>
          <pc:sldMk cId="0" sldId="281"/>
        </pc:sldMkLst>
      </pc:sldChg>
      <pc:sldChg chg="modSp mod">
        <pc:chgData name="Sebastiaan Stam" userId="9060cef3-6787-4a7f-bb4f-170f97172a57" providerId="ADAL" clId="{4B17F5A7-BE1D-1F4E-9DBE-53CB8EF1941C}" dt="2025-07-03T12:12:46.688" v="206" actId="790"/>
        <pc:sldMkLst>
          <pc:docMk/>
          <pc:sldMk cId="0" sldId="282"/>
        </pc:sldMkLst>
      </pc:sldChg>
      <pc:sldChg chg="modSp mod">
        <pc:chgData name="Sebastiaan Stam" userId="9060cef3-6787-4a7f-bb4f-170f97172a57" providerId="ADAL" clId="{4B17F5A7-BE1D-1F4E-9DBE-53CB8EF1941C}" dt="2025-07-03T12:12:46.688" v="206" actId="790"/>
        <pc:sldMkLst>
          <pc:docMk/>
          <pc:sldMk cId="0" sldId="283"/>
        </pc:sldMkLst>
      </pc:sldChg>
      <pc:sldChg chg="modSp mod">
        <pc:chgData name="Sebastiaan Stam" userId="9060cef3-6787-4a7f-bb4f-170f97172a57" providerId="ADAL" clId="{4B17F5A7-BE1D-1F4E-9DBE-53CB8EF1941C}" dt="2025-07-03T12:12:46.688" v="206" actId="790"/>
        <pc:sldMkLst>
          <pc:docMk/>
          <pc:sldMk cId="0" sldId="284"/>
        </pc:sldMkLst>
      </pc:sldChg>
      <pc:sldChg chg="modSp mod">
        <pc:chgData name="Sebastiaan Stam" userId="9060cef3-6787-4a7f-bb4f-170f97172a57" providerId="ADAL" clId="{4B17F5A7-BE1D-1F4E-9DBE-53CB8EF1941C}" dt="2025-07-03T12:12:46.688" v="206" actId="790"/>
        <pc:sldMkLst>
          <pc:docMk/>
          <pc:sldMk cId="0" sldId="285"/>
        </pc:sldMkLst>
      </pc:sldChg>
      <pc:sldChg chg="addSp modSp del mod">
        <pc:chgData name="Sebastiaan Stam" userId="9060cef3-6787-4a7f-bb4f-170f97172a57" providerId="ADAL" clId="{4B17F5A7-BE1D-1F4E-9DBE-53CB8EF1941C}" dt="2025-07-03T12:02:31.840" v="186" actId="2696"/>
        <pc:sldMkLst>
          <pc:docMk/>
          <pc:sldMk cId="0" sldId="286"/>
        </pc:sldMkLst>
      </pc:sldChg>
      <pc:sldChg chg="modSp add mod">
        <pc:chgData name="Sebastiaan Stam" userId="9060cef3-6787-4a7f-bb4f-170f97172a57" providerId="ADAL" clId="{4B17F5A7-BE1D-1F4E-9DBE-53CB8EF1941C}" dt="2025-07-03T12:12:46.688" v="206" actId="790"/>
        <pc:sldMkLst>
          <pc:docMk/>
          <pc:sldMk cId="0"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F0508-B9CB-D14E-B6F4-5E243FB6C931}" type="datetimeFigureOut">
              <a:rPr lang="nl-NL" smtClean="0"/>
              <a:t>07-07-2025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D6C8A-37B1-4A48-96D7-EC68E5707D06}" type="slidenum">
              <a:rPr lang="nl-NL" smtClean="0"/>
              <a:t>‹nr.›</a:t>
            </a:fld>
            <a:endParaRPr lang="nl-NL"/>
          </a:p>
        </p:txBody>
      </p:sp>
    </p:spTree>
    <p:extLst>
      <p:ext uri="{BB962C8B-B14F-4D97-AF65-F5344CB8AC3E}">
        <p14:creationId xmlns:p14="http://schemas.microsoft.com/office/powerpoint/2010/main" val="2345354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 flipH="1">
            <a:off x="-79795" y="-142992"/>
            <a:ext cx="18447590" cy="10589884"/>
          </a:xfrm>
          <a:custGeom>
            <a:avLst/>
            <a:gdLst/>
            <a:ahLst/>
            <a:cxnLst/>
            <a:rect l="l" t="t" r="r" b="b"/>
            <a:pathLst>
              <a:path w="18447590" h="10589884">
                <a:moveTo>
                  <a:pt x="18447590" y="287255"/>
                </a:moveTo>
                <a:lnTo>
                  <a:pt x="161846" y="0"/>
                </a:lnTo>
                <a:lnTo>
                  <a:pt x="0" y="10302629"/>
                </a:lnTo>
                <a:lnTo>
                  <a:pt x="18285744" y="10589884"/>
                </a:lnTo>
                <a:lnTo>
                  <a:pt x="18447590" y="287255"/>
                </a:lnTo>
                <a:close/>
              </a:path>
            </a:pathLst>
          </a:custGeom>
          <a:blipFill>
            <a:blip r:embed="rId2">
              <a:alphaModFix amt="26000"/>
            </a:blip>
            <a:stretch>
              <a:fillRect l="-3078" t="-3093" r="-7425" b="-25158"/>
            </a:stretch>
          </a:blipFill>
        </p:spPr>
        <p:txBody>
          <a:bodyPr/>
          <a:lstStyle/>
          <a:p>
            <a:endParaRPr lang="nl-NL" noProof="0" dirty="0"/>
          </a:p>
        </p:txBody>
      </p:sp>
      <p:sp>
        <p:nvSpPr>
          <p:cNvPr id="3" name="TextBox 3"/>
          <p:cNvSpPr txBox="1"/>
          <p:nvPr/>
        </p:nvSpPr>
        <p:spPr>
          <a:xfrm>
            <a:off x="609701" y="5627048"/>
            <a:ext cx="17068598" cy="1934845"/>
          </a:xfrm>
          <a:prstGeom prst="rect">
            <a:avLst/>
          </a:prstGeom>
        </p:spPr>
        <p:txBody>
          <a:bodyPr lIns="0" tIns="0" rIns="0" bIns="0" rtlCol="0" anchor="t">
            <a:spAutoFit/>
          </a:bodyPr>
          <a:lstStyle/>
          <a:p>
            <a:pPr algn="ctr">
              <a:lnSpc>
                <a:spcPts val="7249"/>
              </a:lnSpc>
            </a:pPr>
            <a:r>
              <a:rPr lang="nl-NL" sz="5799" b="1" i="1" noProof="0" dirty="0">
                <a:solidFill>
                  <a:srgbClr val="053093"/>
                </a:solidFill>
                <a:latin typeface="Avenir Bold Italics"/>
                <a:ea typeface="Avenir Bold Italics"/>
                <a:cs typeface="Avenir Bold Italics"/>
                <a:sym typeface="Avenir Bold Italics"/>
              </a:rPr>
              <a:t>Ga samen in gesprek. </a:t>
            </a:r>
          </a:p>
          <a:p>
            <a:pPr algn="ctr">
              <a:lnSpc>
                <a:spcPts val="7249"/>
              </a:lnSpc>
            </a:pPr>
            <a:r>
              <a:rPr lang="nl-NL" sz="5799" b="1" i="1" noProof="0" dirty="0">
                <a:solidFill>
                  <a:srgbClr val="053093"/>
                </a:solidFill>
                <a:latin typeface="Avenir Bold Italics"/>
                <a:ea typeface="Avenir Bold Italics"/>
                <a:cs typeface="Avenir Bold Italics"/>
                <a:sym typeface="Avenir Bold Italics"/>
              </a:rPr>
              <a:t>Dat voorkomt een </a:t>
            </a:r>
            <a:r>
              <a:rPr lang="nl-NL" sz="5799" b="1" i="1" noProof="0" dirty="0" err="1">
                <a:solidFill>
                  <a:srgbClr val="053093"/>
                </a:solidFill>
                <a:latin typeface="Avenir Bold Italics"/>
                <a:ea typeface="Avenir Bold Italics"/>
                <a:cs typeface="Avenir Bold Italics"/>
                <a:sym typeface="Avenir Bold Italics"/>
              </a:rPr>
              <a:t>datalek</a:t>
            </a:r>
            <a:r>
              <a:rPr lang="nl-NL" sz="5799" b="1" i="1" noProof="0" dirty="0">
                <a:solidFill>
                  <a:srgbClr val="053093"/>
                </a:solidFill>
                <a:latin typeface="Avenir Bold Italics"/>
                <a:ea typeface="Avenir Bold Italics"/>
                <a:cs typeface="Avenir Bold Italics"/>
                <a:sym typeface="Avenir Bold Italics"/>
              </a:rPr>
              <a:t>.</a:t>
            </a:r>
          </a:p>
        </p:txBody>
      </p:sp>
      <p:sp>
        <p:nvSpPr>
          <p:cNvPr id="4" name="Freeform 4"/>
          <p:cNvSpPr/>
          <p:nvPr/>
        </p:nvSpPr>
        <p:spPr>
          <a:xfrm>
            <a:off x="8487742" y="-16900"/>
            <a:ext cx="1312515" cy="1385433"/>
          </a:xfrm>
          <a:custGeom>
            <a:avLst/>
            <a:gdLst/>
            <a:ahLst/>
            <a:cxnLst/>
            <a:rect l="l" t="t" r="r" b="b"/>
            <a:pathLst>
              <a:path w="1312515" h="1385433">
                <a:moveTo>
                  <a:pt x="0" y="0"/>
                </a:moveTo>
                <a:lnTo>
                  <a:pt x="1312516" y="0"/>
                </a:lnTo>
                <a:lnTo>
                  <a:pt x="1312516" y="1385433"/>
                </a:lnTo>
                <a:lnTo>
                  <a:pt x="0" y="1385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noProof="0" dirty="0"/>
          </a:p>
        </p:txBody>
      </p:sp>
      <p:sp>
        <p:nvSpPr>
          <p:cNvPr id="5" name="TextBox 5"/>
          <p:cNvSpPr txBox="1"/>
          <p:nvPr/>
        </p:nvSpPr>
        <p:spPr>
          <a:xfrm>
            <a:off x="349017" y="7958561"/>
            <a:ext cx="17589967" cy="855345"/>
          </a:xfrm>
          <a:prstGeom prst="rect">
            <a:avLst/>
          </a:prstGeom>
        </p:spPr>
        <p:txBody>
          <a:bodyPr lIns="0" tIns="0" rIns="0" bIns="0" rtlCol="0" anchor="t">
            <a:spAutoFit/>
          </a:bodyPr>
          <a:lstStyle/>
          <a:p>
            <a:pPr algn="ctr">
              <a:lnSpc>
                <a:spcPts val="6000"/>
              </a:lnSpc>
            </a:pPr>
            <a:r>
              <a:rPr lang="nl-NL" sz="4800" noProof="0" dirty="0">
                <a:solidFill>
                  <a:srgbClr val="053093"/>
                </a:solidFill>
                <a:latin typeface="Avenir"/>
                <a:ea typeface="Avenir"/>
                <a:cs typeface="Avenir"/>
                <a:sym typeface="Avenir"/>
              </a:rPr>
              <a:t>Hulpmiddel voor een goed gesprek en meer bewustwording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2266" b="-81807"/>
            </a:stretch>
          </a:blipFill>
        </p:spPr>
        <p:txBody>
          <a:bodyPr/>
          <a:lstStyle/>
          <a:p>
            <a:endParaRPr lang="nl-NL" noProof="0" dirty="0"/>
          </a:p>
        </p:txBody>
      </p:sp>
      <p:sp>
        <p:nvSpPr>
          <p:cNvPr id="3" name="Freeform 3"/>
          <p:cNvSpPr/>
          <p:nvPr/>
        </p:nvSpPr>
        <p:spPr>
          <a:xfrm>
            <a:off x="16260889" y="9511502"/>
            <a:ext cx="2027111" cy="760167"/>
          </a:xfrm>
          <a:custGeom>
            <a:avLst/>
            <a:gdLst/>
            <a:ahLst/>
            <a:cxnLst/>
            <a:rect l="l" t="t" r="r" b="b"/>
            <a:pathLst>
              <a:path w="2027111" h="760167">
                <a:moveTo>
                  <a:pt x="0" y="0"/>
                </a:moveTo>
                <a:lnTo>
                  <a:pt x="2027111" y="0"/>
                </a:lnTo>
                <a:lnTo>
                  <a:pt x="2027111" y="760167"/>
                </a:lnTo>
                <a:lnTo>
                  <a:pt x="0" y="760167"/>
                </a:lnTo>
                <a:lnTo>
                  <a:pt x="0" y="0"/>
                </a:lnTo>
                <a:close/>
              </a:path>
            </a:pathLst>
          </a:custGeom>
          <a:blipFill>
            <a:blip r:embed="rId3"/>
            <a:stretch>
              <a:fillRect/>
            </a:stretch>
          </a:blipFill>
        </p:spPr>
        <p:txBody>
          <a:bodyPr/>
          <a:lstStyle/>
          <a:p>
            <a:endParaRPr lang="nl-NL" noProof="0" dirty="0"/>
          </a:p>
        </p:txBody>
      </p:sp>
      <p:sp>
        <p:nvSpPr>
          <p:cNvPr id="4" name="Freeform 4"/>
          <p:cNvSpPr/>
          <p:nvPr/>
        </p:nvSpPr>
        <p:spPr>
          <a:xfrm>
            <a:off x="0" y="0"/>
            <a:ext cx="10808491" cy="8010396"/>
          </a:xfrm>
          <a:custGeom>
            <a:avLst/>
            <a:gdLst/>
            <a:ahLst/>
            <a:cxnLst/>
            <a:rect l="l" t="t" r="r" b="b"/>
            <a:pathLst>
              <a:path w="10808491" h="8010396">
                <a:moveTo>
                  <a:pt x="0" y="0"/>
                </a:moveTo>
                <a:lnTo>
                  <a:pt x="10808491" y="0"/>
                </a:lnTo>
                <a:lnTo>
                  <a:pt x="10808491" y="8010396"/>
                </a:lnTo>
                <a:lnTo>
                  <a:pt x="0" y="8010396"/>
                </a:lnTo>
                <a:lnTo>
                  <a:pt x="0" y="0"/>
                </a:lnTo>
                <a:close/>
              </a:path>
            </a:pathLst>
          </a:custGeom>
          <a:blipFill>
            <a:blip r:embed="rId4"/>
            <a:stretch>
              <a:fillRect l="-11873" b="-571"/>
            </a:stretch>
          </a:blipFill>
        </p:spPr>
        <p:txBody>
          <a:bodyPr/>
          <a:lstStyle/>
          <a:p>
            <a:endParaRPr lang="nl-NL" noProof="0" dirty="0"/>
          </a:p>
        </p:txBody>
      </p:sp>
      <p:grpSp>
        <p:nvGrpSpPr>
          <p:cNvPr id="5" name="Group 5"/>
          <p:cNvGrpSpPr/>
          <p:nvPr/>
        </p:nvGrpSpPr>
        <p:grpSpPr>
          <a:xfrm>
            <a:off x="0" y="8010396"/>
            <a:ext cx="18288000" cy="2276604"/>
            <a:chOff x="0" y="0"/>
            <a:chExt cx="4334933" cy="539640"/>
          </a:xfrm>
        </p:grpSpPr>
        <p:sp>
          <p:nvSpPr>
            <p:cNvPr id="6" name="Freeform 6"/>
            <p:cNvSpPr/>
            <p:nvPr/>
          </p:nvSpPr>
          <p:spPr>
            <a:xfrm>
              <a:off x="0" y="0"/>
              <a:ext cx="4334933" cy="539640"/>
            </a:xfrm>
            <a:custGeom>
              <a:avLst/>
              <a:gdLst/>
              <a:ahLst/>
              <a:cxnLst/>
              <a:rect l="l" t="t" r="r" b="b"/>
              <a:pathLst>
                <a:path w="4334933" h="539640">
                  <a:moveTo>
                    <a:pt x="0" y="0"/>
                  </a:moveTo>
                  <a:lnTo>
                    <a:pt x="4334933" y="0"/>
                  </a:lnTo>
                  <a:lnTo>
                    <a:pt x="4334933" y="539640"/>
                  </a:lnTo>
                  <a:lnTo>
                    <a:pt x="0" y="539640"/>
                  </a:lnTo>
                  <a:close/>
                </a:path>
              </a:pathLst>
            </a:custGeom>
            <a:solidFill>
              <a:srgbClr val="FFFFFF"/>
            </a:solidFill>
          </p:spPr>
          <p:txBody>
            <a:bodyPr/>
            <a:lstStyle/>
            <a:p>
              <a:endParaRPr lang="nl-NL" noProof="0" dirty="0"/>
            </a:p>
          </p:txBody>
        </p:sp>
        <p:sp>
          <p:nvSpPr>
            <p:cNvPr id="7" name="TextBox 7"/>
            <p:cNvSpPr txBox="1"/>
            <p:nvPr/>
          </p:nvSpPr>
          <p:spPr>
            <a:xfrm>
              <a:off x="0" y="-85725"/>
              <a:ext cx="4334933" cy="625365"/>
            </a:xfrm>
            <a:prstGeom prst="rect">
              <a:avLst/>
            </a:prstGeom>
          </p:spPr>
          <p:txBody>
            <a:bodyPr lIns="50800" tIns="50800" rIns="50800" bIns="50800" rtlCol="0" anchor="ctr"/>
            <a:lstStyle/>
            <a:p>
              <a:pPr algn="ctr">
                <a:lnSpc>
                  <a:spcPts val="3079"/>
                </a:lnSpc>
                <a:spcBef>
                  <a:spcPct val="0"/>
                </a:spcBef>
              </a:pPr>
              <a:endParaRPr lang="nl-NL" noProof="0" dirty="0"/>
            </a:p>
          </p:txBody>
        </p:sp>
      </p:grpSp>
      <p:sp>
        <p:nvSpPr>
          <p:cNvPr id="8" name="TextBox 8"/>
          <p:cNvSpPr txBox="1"/>
          <p:nvPr/>
        </p:nvSpPr>
        <p:spPr>
          <a:xfrm>
            <a:off x="188802" y="8437498"/>
            <a:ext cx="17910396" cy="1327150"/>
          </a:xfrm>
          <a:prstGeom prst="rect">
            <a:avLst/>
          </a:prstGeom>
        </p:spPr>
        <p:txBody>
          <a:bodyPr lIns="0" tIns="0" rIns="0" bIns="0" rtlCol="0" anchor="t">
            <a:spAutoFit/>
          </a:bodyPr>
          <a:lstStyle/>
          <a:p>
            <a:pPr algn="ctr">
              <a:lnSpc>
                <a:spcPts val="4999"/>
              </a:lnSpc>
            </a:pPr>
            <a:r>
              <a:rPr lang="nl-NL" sz="3999" b="1" noProof="0" dirty="0">
                <a:solidFill>
                  <a:srgbClr val="053093"/>
                </a:solidFill>
                <a:latin typeface="Avenir Bold"/>
                <a:ea typeface="Avenir Bold"/>
                <a:cs typeface="Avenir Bold"/>
                <a:sym typeface="Avenir Bold"/>
              </a:rPr>
              <a:t>Toestemming vragen kost amper tijd.</a:t>
            </a:r>
          </a:p>
          <a:p>
            <a:pPr algn="ctr">
              <a:lnSpc>
                <a:spcPts val="4999"/>
              </a:lnSpc>
            </a:pPr>
            <a:r>
              <a:rPr lang="nl-NL" sz="3999" b="1" noProof="0" dirty="0">
                <a:solidFill>
                  <a:srgbClr val="00BEA0"/>
                </a:solidFill>
                <a:latin typeface="Avenir Bold"/>
                <a:ea typeface="Avenir Bold"/>
                <a:cs typeface="Avenir Bold"/>
                <a:sym typeface="Avenir Bold"/>
              </a:rPr>
              <a:t>Het niet doen kan je je baan kosten.</a:t>
            </a:r>
          </a:p>
        </p:txBody>
      </p:sp>
      <p:grpSp>
        <p:nvGrpSpPr>
          <p:cNvPr id="9" name="Group 9"/>
          <p:cNvGrpSpPr/>
          <p:nvPr/>
        </p:nvGrpSpPr>
        <p:grpSpPr>
          <a:xfrm>
            <a:off x="0" y="22692"/>
            <a:ext cx="18288000" cy="7987704"/>
            <a:chOff x="0" y="0"/>
            <a:chExt cx="8296523" cy="3623697"/>
          </a:xfrm>
        </p:grpSpPr>
        <p:sp>
          <p:nvSpPr>
            <p:cNvPr id="10" name="Freeform 10"/>
            <p:cNvSpPr/>
            <p:nvPr/>
          </p:nvSpPr>
          <p:spPr>
            <a:xfrm>
              <a:off x="0" y="0"/>
              <a:ext cx="8296523" cy="3623697"/>
            </a:xfrm>
            <a:custGeom>
              <a:avLst/>
              <a:gdLst/>
              <a:ahLst/>
              <a:cxnLst/>
              <a:rect l="l" t="t" r="r" b="b"/>
              <a:pathLst>
                <a:path w="8296523" h="3623697">
                  <a:moveTo>
                    <a:pt x="0" y="0"/>
                  </a:moveTo>
                  <a:lnTo>
                    <a:pt x="8296523" y="0"/>
                  </a:lnTo>
                  <a:lnTo>
                    <a:pt x="8296523" y="3623697"/>
                  </a:lnTo>
                  <a:lnTo>
                    <a:pt x="0" y="3623697"/>
                  </a:lnTo>
                  <a:close/>
                </a:path>
              </a:pathLst>
            </a:custGeom>
            <a:solidFill>
              <a:srgbClr val="6FC7F5">
                <a:alpha val="24706"/>
              </a:srgbClr>
            </a:solidFill>
          </p:spPr>
          <p:txBody>
            <a:bodyPr/>
            <a:lstStyle/>
            <a:p>
              <a:endParaRPr lang="nl-NL" noProof="0" dirty="0"/>
            </a:p>
          </p:txBody>
        </p:sp>
        <p:sp>
          <p:nvSpPr>
            <p:cNvPr id="11" name="TextBox 11"/>
            <p:cNvSpPr txBox="1"/>
            <p:nvPr/>
          </p:nvSpPr>
          <p:spPr>
            <a:xfrm>
              <a:off x="0" y="-47625"/>
              <a:ext cx="8296523" cy="3671322"/>
            </a:xfrm>
            <a:prstGeom prst="rect">
              <a:avLst/>
            </a:prstGeom>
          </p:spPr>
          <p:txBody>
            <a:bodyPr lIns="26543" tIns="26543" rIns="26543" bIns="26543" rtlCol="0" anchor="ctr"/>
            <a:lstStyle/>
            <a:p>
              <a:pPr algn="ctr">
                <a:lnSpc>
                  <a:spcPts val="1755"/>
                </a:lnSpc>
              </a:pPr>
              <a:endParaRPr lang="nl-NL" noProof="0" dirty="0"/>
            </a:p>
          </p:txBody>
        </p:sp>
      </p:grpSp>
      <p:sp>
        <p:nvSpPr>
          <p:cNvPr id="12" name="Freeform 12"/>
          <p:cNvSpPr/>
          <p:nvPr/>
        </p:nvSpPr>
        <p:spPr>
          <a:xfrm flipH="1">
            <a:off x="10558749" y="1368533"/>
            <a:ext cx="6075200" cy="3327954"/>
          </a:xfrm>
          <a:custGeom>
            <a:avLst/>
            <a:gdLst/>
            <a:ahLst/>
            <a:cxnLst/>
            <a:rect l="l" t="t" r="r" b="b"/>
            <a:pathLst>
              <a:path w="6075200" h="3327954">
                <a:moveTo>
                  <a:pt x="6075201" y="0"/>
                </a:moveTo>
                <a:lnTo>
                  <a:pt x="0" y="0"/>
                </a:lnTo>
                <a:lnTo>
                  <a:pt x="0" y="3327953"/>
                </a:lnTo>
                <a:lnTo>
                  <a:pt x="6075201" y="3327953"/>
                </a:lnTo>
                <a:lnTo>
                  <a:pt x="6075201" y="0"/>
                </a:lnTo>
                <a:close/>
              </a:path>
            </a:pathLst>
          </a:custGeom>
          <a:blipFill>
            <a:blip r:embed="rId5">
              <a:extLst>
                <a:ext uri="{96DAC541-7B7A-43D3-8B79-37D633B846F1}">
                  <asvg:svgBlip xmlns:asvg="http://schemas.microsoft.com/office/drawing/2016/SVG/main" r:embed="rId6"/>
                </a:ext>
              </a:extLst>
            </a:blip>
            <a:stretch>
              <a:fillRect t="-771" b="-771"/>
            </a:stretch>
          </a:blipFill>
        </p:spPr>
        <p:txBody>
          <a:bodyPr/>
          <a:lstStyle/>
          <a:p>
            <a:endParaRPr lang="nl-NL" noProof="0" dirty="0"/>
          </a:p>
        </p:txBody>
      </p:sp>
      <p:sp>
        <p:nvSpPr>
          <p:cNvPr id="13" name="TextBox 13"/>
          <p:cNvSpPr txBox="1"/>
          <p:nvPr/>
        </p:nvSpPr>
        <p:spPr>
          <a:xfrm>
            <a:off x="10799382" y="2098424"/>
            <a:ext cx="5593935" cy="1801495"/>
          </a:xfrm>
          <a:prstGeom prst="rect">
            <a:avLst/>
          </a:prstGeom>
        </p:spPr>
        <p:txBody>
          <a:bodyPr lIns="0" tIns="0" rIns="0" bIns="0" rtlCol="0" anchor="t">
            <a:spAutoFit/>
          </a:bodyPr>
          <a:lstStyle/>
          <a:p>
            <a:pPr algn="ctr">
              <a:lnSpc>
                <a:spcPts val="3499"/>
              </a:lnSpc>
            </a:pPr>
            <a:r>
              <a:rPr lang="nl-NL" sz="2799" noProof="0" dirty="0">
                <a:solidFill>
                  <a:srgbClr val="FFFFFF"/>
                </a:solidFill>
                <a:latin typeface="Avenir"/>
                <a:ea typeface="Avenir"/>
                <a:cs typeface="Avenir"/>
                <a:sym typeface="Avenir"/>
              </a:rPr>
              <a:t>“Ik keek met goede bedoelingen, maar zonder toestemming, in een cliëntendossier en dreigde daardoor mijn baan te verliezen.”</a:t>
            </a:r>
          </a:p>
        </p:txBody>
      </p:sp>
      <p:sp>
        <p:nvSpPr>
          <p:cNvPr id="14" name="Freeform 14"/>
          <p:cNvSpPr/>
          <p:nvPr/>
        </p:nvSpPr>
        <p:spPr>
          <a:xfrm>
            <a:off x="8487742" y="-16900"/>
            <a:ext cx="1312515" cy="1385433"/>
          </a:xfrm>
          <a:custGeom>
            <a:avLst/>
            <a:gdLst/>
            <a:ahLst/>
            <a:cxnLst/>
            <a:rect l="l" t="t" r="r" b="b"/>
            <a:pathLst>
              <a:path w="1312515" h="1385433">
                <a:moveTo>
                  <a:pt x="0" y="0"/>
                </a:moveTo>
                <a:lnTo>
                  <a:pt x="1312516" y="0"/>
                </a:lnTo>
                <a:lnTo>
                  <a:pt x="1312516" y="1385433"/>
                </a:lnTo>
                <a:lnTo>
                  <a:pt x="0" y="13854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noProof="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2266" b="-81807"/>
            </a:stretch>
          </a:blipFill>
        </p:spPr>
        <p:txBody>
          <a:bodyPr/>
          <a:lstStyle/>
          <a:p>
            <a:endParaRPr lang="nl-NL" noProof="0" dirty="0"/>
          </a:p>
        </p:txBody>
      </p:sp>
      <p:sp>
        <p:nvSpPr>
          <p:cNvPr id="3" name="Freeform 3"/>
          <p:cNvSpPr/>
          <p:nvPr/>
        </p:nvSpPr>
        <p:spPr>
          <a:xfrm>
            <a:off x="554535" y="297420"/>
            <a:ext cx="7828433" cy="7712976"/>
          </a:xfrm>
          <a:custGeom>
            <a:avLst/>
            <a:gdLst/>
            <a:ahLst/>
            <a:cxnLst/>
            <a:rect l="l" t="t" r="r" b="b"/>
            <a:pathLst>
              <a:path w="7828433" h="7712976">
                <a:moveTo>
                  <a:pt x="0" y="0"/>
                </a:moveTo>
                <a:lnTo>
                  <a:pt x="7828432" y="0"/>
                </a:lnTo>
                <a:lnTo>
                  <a:pt x="7828432" y="7712976"/>
                </a:lnTo>
                <a:lnTo>
                  <a:pt x="0" y="7712976"/>
                </a:lnTo>
                <a:lnTo>
                  <a:pt x="0" y="0"/>
                </a:lnTo>
                <a:close/>
              </a:path>
            </a:pathLst>
          </a:custGeom>
          <a:blipFill>
            <a:blip r:embed="rId3"/>
            <a:stretch>
              <a:fillRect l="-16695" r="-31184"/>
            </a:stretch>
          </a:blipFill>
        </p:spPr>
        <p:txBody>
          <a:bodyPr/>
          <a:lstStyle/>
          <a:p>
            <a:endParaRPr lang="nl-NL" noProof="0" dirty="0"/>
          </a:p>
        </p:txBody>
      </p:sp>
      <p:sp>
        <p:nvSpPr>
          <p:cNvPr id="4" name="Freeform 4"/>
          <p:cNvSpPr/>
          <p:nvPr/>
        </p:nvSpPr>
        <p:spPr>
          <a:xfrm>
            <a:off x="16260889" y="9511502"/>
            <a:ext cx="2027111" cy="760167"/>
          </a:xfrm>
          <a:custGeom>
            <a:avLst/>
            <a:gdLst/>
            <a:ahLst/>
            <a:cxnLst/>
            <a:rect l="l" t="t" r="r" b="b"/>
            <a:pathLst>
              <a:path w="2027111" h="760167">
                <a:moveTo>
                  <a:pt x="0" y="0"/>
                </a:moveTo>
                <a:lnTo>
                  <a:pt x="2027111" y="0"/>
                </a:lnTo>
                <a:lnTo>
                  <a:pt x="2027111" y="760167"/>
                </a:lnTo>
                <a:lnTo>
                  <a:pt x="0" y="760167"/>
                </a:lnTo>
                <a:lnTo>
                  <a:pt x="0" y="0"/>
                </a:lnTo>
                <a:close/>
              </a:path>
            </a:pathLst>
          </a:custGeom>
          <a:blipFill>
            <a:blip r:embed="rId4"/>
            <a:stretch>
              <a:fillRect/>
            </a:stretch>
          </a:blipFill>
        </p:spPr>
        <p:txBody>
          <a:bodyPr/>
          <a:lstStyle/>
          <a:p>
            <a:endParaRPr lang="nl-NL" noProof="0" dirty="0"/>
          </a:p>
        </p:txBody>
      </p:sp>
      <p:grpSp>
        <p:nvGrpSpPr>
          <p:cNvPr id="5" name="Group 5"/>
          <p:cNvGrpSpPr/>
          <p:nvPr/>
        </p:nvGrpSpPr>
        <p:grpSpPr>
          <a:xfrm>
            <a:off x="0" y="8010396"/>
            <a:ext cx="18288000" cy="2276604"/>
            <a:chOff x="0" y="0"/>
            <a:chExt cx="4334933" cy="539640"/>
          </a:xfrm>
        </p:grpSpPr>
        <p:sp>
          <p:nvSpPr>
            <p:cNvPr id="6" name="Freeform 6"/>
            <p:cNvSpPr/>
            <p:nvPr/>
          </p:nvSpPr>
          <p:spPr>
            <a:xfrm>
              <a:off x="0" y="0"/>
              <a:ext cx="4334933" cy="539640"/>
            </a:xfrm>
            <a:custGeom>
              <a:avLst/>
              <a:gdLst/>
              <a:ahLst/>
              <a:cxnLst/>
              <a:rect l="l" t="t" r="r" b="b"/>
              <a:pathLst>
                <a:path w="4334933" h="539640">
                  <a:moveTo>
                    <a:pt x="0" y="0"/>
                  </a:moveTo>
                  <a:lnTo>
                    <a:pt x="4334933" y="0"/>
                  </a:lnTo>
                  <a:lnTo>
                    <a:pt x="4334933" y="539640"/>
                  </a:lnTo>
                  <a:lnTo>
                    <a:pt x="0" y="539640"/>
                  </a:lnTo>
                  <a:close/>
                </a:path>
              </a:pathLst>
            </a:custGeom>
            <a:solidFill>
              <a:srgbClr val="FFFFFF"/>
            </a:solidFill>
          </p:spPr>
          <p:txBody>
            <a:bodyPr/>
            <a:lstStyle/>
            <a:p>
              <a:endParaRPr lang="nl-NL" noProof="0" dirty="0"/>
            </a:p>
          </p:txBody>
        </p:sp>
        <p:sp>
          <p:nvSpPr>
            <p:cNvPr id="7" name="TextBox 7"/>
            <p:cNvSpPr txBox="1"/>
            <p:nvPr/>
          </p:nvSpPr>
          <p:spPr>
            <a:xfrm>
              <a:off x="0" y="-85725"/>
              <a:ext cx="4334933" cy="625365"/>
            </a:xfrm>
            <a:prstGeom prst="rect">
              <a:avLst/>
            </a:prstGeom>
          </p:spPr>
          <p:txBody>
            <a:bodyPr lIns="50800" tIns="50800" rIns="50800" bIns="50800" rtlCol="0" anchor="ctr"/>
            <a:lstStyle/>
            <a:p>
              <a:pPr algn="ctr">
                <a:lnSpc>
                  <a:spcPts val="3079"/>
                </a:lnSpc>
                <a:spcBef>
                  <a:spcPct val="0"/>
                </a:spcBef>
              </a:pPr>
              <a:endParaRPr lang="nl-NL" noProof="0" dirty="0"/>
            </a:p>
          </p:txBody>
        </p:sp>
      </p:grpSp>
      <p:grpSp>
        <p:nvGrpSpPr>
          <p:cNvPr id="8" name="Group 8"/>
          <p:cNvGrpSpPr/>
          <p:nvPr/>
        </p:nvGrpSpPr>
        <p:grpSpPr>
          <a:xfrm>
            <a:off x="34833" y="0"/>
            <a:ext cx="18288000" cy="8010396"/>
            <a:chOff x="0" y="0"/>
            <a:chExt cx="8296523" cy="3633991"/>
          </a:xfrm>
        </p:grpSpPr>
        <p:sp>
          <p:nvSpPr>
            <p:cNvPr id="9" name="Freeform 9"/>
            <p:cNvSpPr/>
            <p:nvPr/>
          </p:nvSpPr>
          <p:spPr>
            <a:xfrm>
              <a:off x="0" y="0"/>
              <a:ext cx="8296523" cy="3633991"/>
            </a:xfrm>
            <a:custGeom>
              <a:avLst/>
              <a:gdLst/>
              <a:ahLst/>
              <a:cxnLst/>
              <a:rect l="l" t="t" r="r" b="b"/>
              <a:pathLst>
                <a:path w="8296523" h="3633991">
                  <a:moveTo>
                    <a:pt x="0" y="0"/>
                  </a:moveTo>
                  <a:lnTo>
                    <a:pt x="8296523" y="0"/>
                  </a:lnTo>
                  <a:lnTo>
                    <a:pt x="8296523" y="3633991"/>
                  </a:lnTo>
                  <a:lnTo>
                    <a:pt x="0" y="3633991"/>
                  </a:lnTo>
                  <a:close/>
                </a:path>
              </a:pathLst>
            </a:custGeom>
            <a:solidFill>
              <a:srgbClr val="6FC7F5">
                <a:alpha val="24706"/>
              </a:srgbClr>
            </a:solidFill>
          </p:spPr>
          <p:txBody>
            <a:bodyPr/>
            <a:lstStyle/>
            <a:p>
              <a:endParaRPr lang="nl-NL" noProof="0" dirty="0"/>
            </a:p>
          </p:txBody>
        </p:sp>
        <p:sp>
          <p:nvSpPr>
            <p:cNvPr id="10" name="TextBox 10"/>
            <p:cNvSpPr txBox="1"/>
            <p:nvPr/>
          </p:nvSpPr>
          <p:spPr>
            <a:xfrm>
              <a:off x="0" y="-47625"/>
              <a:ext cx="8296523" cy="3681616"/>
            </a:xfrm>
            <a:prstGeom prst="rect">
              <a:avLst/>
            </a:prstGeom>
          </p:spPr>
          <p:txBody>
            <a:bodyPr lIns="26543" tIns="26543" rIns="26543" bIns="26543" rtlCol="0" anchor="ctr"/>
            <a:lstStyle/>
            <a:p>
              <a:pPr algn="ctr">
                <a:lnSpc>
                  <a:spcPts val="1755"/>
                </a:lnSpc>
              </a:pPr>
              <a:endParaRPr lang="nl-NL" noProof="0" dirty="0"/>
            </a:p>
          </p:txBody>
        </p:sp>
      </p:grpSp>
      <p:sp>
        <p:nvSpPr>
          <p:cNvPr id="11" name="Freeform 11"/>
          <p:cNvSpPr/>
          <p:nvPr/>
        </p:nvSpPr>
        <p:spPr>
          <a:xfrm>
            <a:off x="8487742" y="-16900"/>
            <a:ext cx="1312515" cy="1385433"/>
          </a:xfrm>
          <a:custGeom>
            <a:avLst/>
            <a:gdLst/>
            <a:ahLst/>
            <a:cxnLst/>
            <a:rect l="l" t="t" r="r" b="b"/>
            <a:pathLst>
              <a:path w="1312515" h="1385433">
                <a:moveTo>
                  <a:pt x="0" y="0"/>
                </a:moveTo>
                <a:lnTo>
                  <a:pt x="1312516" y="0"/>
                </a:lnTo>
                <a:lnTo>
                  <a:pt x="1312516" y="1385433"/>
                </a:lnTo>
                <a:lnTo>
                  <a:pt x="0" y="13854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noProof="0" dirty="0"/>
          </a:p>
        </p:txBody>
      </p:sp>
      <p:sp>
        <p:nvSpPr>
          <p:cNvPr id="12" name="TextBox 12"/>
          <p:cNvSpPr txBox="1"/>
          <p:nvPr/>
        </p:nvSpPr>
        <p:spPr>
          <a:xfrm>
            <a:off x="88150" y="8437498"/>
            <a:ext cx="18111701" cy="1327150"/>
          </a:xfrm>
          <a:prstGeom prst="rect">
            <a:avLst/>
          </a:prstGeom>
        </p:spPr>
        <p:txBody>
          <a:bodyPr lIns="0" tIns="0" rIns="0" bIns="0" rtlCol="0" anchor="t">
            <a:spAutoFit/>
          </a:bodyPr>
          <a:lstStyle/>
          <a:p>
            <a:pPr algn="ctr">
              <a:lnSpc>
                <a:spcPts val="4999"/>
              </a:lnSpc>
            </a:pPr>
            <a:r>
              <a:rPr lang="nl-NL" sz="3999" b="1" noProof="0" dirty="0">
                <a:solidFill>
                  <a:srgbClr val="053093"/>
                </a:solidFill>
                <a:latin typeface="Avenir Bold"/>
                <a:ea typeface="Avenir Bold"/>
                <a:cs typeface="Avenir Bold"/>
                <a:sym typeface="Avenir Bold"/>
              </a:rPr>
              <a:t>Wat je deelt, zie je niet altijd meteen.</a:t>
            </a:r>
          </a:p>
          <a:p>
            <a:pPr algn="ctr">
              <a:lnSpc>
                <a:spcPts val="4999"/>
              </a:lnSpc>
            </a:pPr>
            <a:r>
              <a:rPr lang="nl-NL" sz="3999" b="1" noProof="0" dirty="0">
                <a:solidFill>
                  <a:srgbClr val="00BEA0"/>
                </a:solidFill>
                <a:latin typeface="Avenir Bold"/>
                <a:ea typeface="Avenir Bold"/>
                <a:cs typeface="Avenir Bold"/>
                <a:sym typeface="Avenir Bold"/>
              </a:rPr>
              <a:t>Wees kritisch op wie meekijkt en meeleest</a:t>
            </a:r>
          </a:p>
        </p:txBody>
      </p:sp>
      <p:sp>
        <p:nvSpPr>
          <p:cNvPr id="13" name="Freeform 13"/>
          <p:cNvSpPr/>
          <p:nvPr/>
        </p:nvSpPr>
        <p:spPr>
          <a:xfrm flipH="1">
            <a:off x="10058688" y="1368533"/>
            <a:ext cx="7062969" cy="3928777"/>
          </a:xfrm>
          <a:custGeom>
            <a:avLst/>
            <a:gdLst/>
            <a:ahLst/>
            <a:cxnLst/>
            <a:rect l="l" t="t" r="r" b="b"/>
            <a:pathLst>
              <a:path w="7062969" h="3928777">
                <a:moveTo>
                  <a:pt x="7062969" y="0"/>
                </a:moveTo>
                <a:lnTo>
                  <a:pt x="0" y="0"/>
                </a:lnTo>
                <a:lnTo>
                  <a:pt x="0" y="3928776"/>
                </a:lnTo>
                <a:lnTo>
                  <a:pt x="7062969" y="3928776"/>
                </a:lnTo>
                <a:lnTo>
                  <a:pt x="706296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noProof="0" dirty="0"/>
          </a:p>
        </p:txBody>
      </p:sp>
      <p:sp>
        <p:nvSpPr>
          <p:cNvPr id="14" name="TextBox 14"/>
          <p:cNvSpPr txBox="1"/>
          <p:nvPr/>
        </p:nvSpPr>
        <p:spPr>
          <a:xfrm>
            <a:off x="10232325" y="1732086"/>
            <a:ext cx="6715695" cy="3125470"/>
          </a:xfrm>
          <a:prstGeom prst="rect">
            <a:avLst/>
          </a:prstGeom>
        </p:spPr>
        <p:txBody>
          <a:bodyPr lIns="0" tIns="0" rIns="0" bIns="0" rtlCol="0" anchor="t">
            <a:spAutoFit/>
          </a:bodyPr>
          <a:lstStyle/>
          <a:p>
            <a:pPr algn="ctr">
              <a:lnSpc>
                <a:spcPts val="3500"/>
              </a:lnSpc>
            </a:pPr>
            <a:r>
              <a:rPr lang="nl-NL" sz="2800" noProof="0" dirty="0">
                <a:solidFill>
                  <a:srgbClr val="FFFFFF"/>
                </a:solidFill>
                <a:latin typeface="Avenir"/>
                <a:ea typeface="Avenir"/>
                <a:cs typeface="Avenir"/>
                <a:sym typeface="Avenir"/>
              </a:rPr>
              <a:t>“Ik gaf per ongeluk een kennis toegang tot de WhatsAppgroep van werk. Pas na een week werd dit opgemerkt en de persoon verwijderd. In die periode zijn er foto’s van een cliënt gedeeld en is een andere cliënt in de app besproken. Dit leidde tot een ernstig </a:t>
            </a:r>
            <a:r>
              <a:rPr lang="nl-NL" sz="2800" noProof="0" dirty="0" err="1">
                <a:solidFill>
                  <a:srgbClr val="FFFFFF"/>
                </a:solidFill>
                <a:latin typeface="Avenir"/>
                <a:ea typeface="Avenir"/>
                <a:cs typeface="Avenir"/>
                <a:sym typeface="Avenir"/>
              </a:rPr>
              <a:t>datalek</a:t>
            </a:r>
            <a:r>
              <a:rPr lang="nl-NL" sz="2800" noProof="0" dirty="0">
                <a:solidFill>
                  <a:srgbClr val="FFFFFF"/>
                </a:solidFill>
                <a:latin typeface="Avenir"/>
                <a:ea typeface="Avenir"/>
                <a:cs typeface="Avenir"/>
                <a:sym typeface="Avenir"/>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2266" b="-81807"/>
            </a:stretch>
          </a:blipFill>
        </p:spPr>
        <p:txBody>
          <a:bodyPr/>
          <a:lstStyle/>
          <a:p>
            <a:endParaRPr lang="nl-NL" noProof="0" dirty="0"/>
          </a:p>
        </p:txBody>
      </p:sp>
      <p:sp>
        <p:nvSpPr>
          <p:cNvPr id="3" name="Freeform 3"/>
          <p:cNvSpPr/>
          <p:nvPr/>
        </p:nvSpPr>
        <p:spPr>
          <a:xfrm>
            <a:off x="1028700" y="395414"/>
            <a:ext cx="6742918" cy="7614981"/>
          </a:xfrm>
          <a:custGeom>
            <a:avLst/>
            <a:gdLst/>
            <a:ahLst/>
            <a:cxnLst/>
            <a:rect l="l" t="t" r="r" b="b"/>
            <a:pathLst>
              <a:path w="6742918" h="7614981">
                <a:moveTo>
                  <a:pt x="0" y="0"/>
                </a:moveTo>
                <a:lnTo>
                  <a:pt x="6742918" y="0"/>
                </a:lnTo>
                <a:lnTo>
                  <a:pt x="6742918" y="7614982"/>
                </a:lnTo>
                <a:lnTo>
                  <a:pt x="0" y="7614982"/>
                </a:lnTo>
                <a:lnTo>
                  <a:pt x="0" y="0"/>
                </a:lnTo>
                <a:close/>
              </a:path>
            </a:pathLst>
          </a:custGeom>
          <a:blipFill>
            <a:blip r:embed="rId3"/>
            <a:stretch>
              <a:fillRect l="-7159" t="-613" r="-77598"/>
            </a:stretch>
          </a:blipFill>
        </p:spPr>
        <p:txBody>
          <a:bodyPr/>
          <a:lstStyle/>
          <a:p>
            <a:endParaRPr lang="nl-NL" noProof="0" dirty="0"/>
          </a:p>
        </p:txBody>
      </p:sp>
      <p:grpSp>
        <p:nvGrpSpPr>
          <p:cNvPr id="4" name="Group 4"/>
          <p:cNvGrpSpPr/>
          <p:nvPr/>
        </p:nvGrpSpPr>
        <p:grpSpPr>
          <a:xfrm>
            <a:off x="0" y="8010396"/>
            <a:ext cx="18288000" cy="2276604"/>
            <a:chOff x="0" y="0"/>
            <a:chExt cx="4334933" cy="539640"/>
          </a:xfrm>
        </p:grpSpPr>
        <p:sp>
          <p:nvSpPr>
            <p:cNvPr id="5" name="Freeform 5"/>
            <p:cNvSpPr/>
            <p:nvPr/>
          </p:nvSpPr>
          <p:spPr>
            <a:xfrm>
              <a:off x="0" y="0"/>
              <a:ext cx="4334933" cy="539640"/>
            </a:xfrm>
            <a:custGeom>
              <a:avLst/>
              <a:gdLst/>
              <a:ahLst/>
              <a:cxnLst/>
              <a:rect l="l" t="t" r="r" b="b"/>
              <a:pathLst>
                <a:path w="4334933" h="539640">
                  <a:moveTo>
                    <a:pt x="0" y="0"/>
                  </a:moveTo>
                  <a:lnTo>
                    <a:pt x="4334933" y="0"/>
                  </a:lnTo>
                  <a:lnTo>
                    <a:pt x="4334933" y="539640"/>
                  </a:lnTo>
                  <a:lnTo>
                    <a:pt x="0" y="539640"/>
                  </a:lnTo>
                  <a:close/>
                </a:path>
              </a:pathLst>
            </a:custGeom>
            <a:solidFill>
              <a:srgbClr val="FFFFFF"/>
            </a:solidFill>
          </p:spPr>
          <p:txBody>
            <a:bodyPr/>
            <a:lstStyle/>
            <a:p>
              <a:endParaRPr lang="nl-NL" noProof="0" dirty="0"/>
            </a:p>
          </p:txBody>
        </p:sp>
        <p:sp>
          <p:nvSpPr>
            <p:cNvPr id="6" name="TextBox 6"/>
            <p:cNvSpPr txBox="1"/>
            <p:nvPr/>
          </p:nvSpPr>
          <p:spPr>
            <a:xfrm>
              <a:off x="0" y="-85725"/>
              <a:ext cx="4334933" cy="625365"/>
            </a:xfrm>
            <a:prstGeom prst="rect">
              <a:avLst/>
            </a:prstGeom>
          </p:spPr>
          <p:txBody>
            <a:bodyPr lIns="50800" tIns="50800" rIns="50800" bIns="50800" rtlCol="0" anchor="ctr"/>
            <a:lstStyle/>
            <a:p>
              <a:pPr algn="ctr">
                <a:lnSpc>
                  <a:spcPts val="3079"/>
                </a:lnSpc>
                <a:spcBef>
                  <a:spcPct val="0"/>
                </a:spcBef>
              </a:pPr>
              <a:endParaRPr lang="nl-NL" noProof="0" dirty="0"/>
            </a:p>
          </p:txBody>
        </p:sp>
      </p:grpSp>
      <p:sp>
        <p:nvSpPr>
          <p:cNvPr id="7" name="TextBox 7"/>
          <p:cNvSpPr txBox="1"/>
          <p:nvPr/>
        </p:nvSpPr>
        <p:spPr>
          <a:xfrm>
            <a:off x="214020" y="8437498"/>
            <a:ext cx="17859959" cy="1327150"/>
          </a:xfrm>
          <a:prstGeom prst="rect">
            <a:avLst/>
          </a:prstGeom>
        </p:spPr>
        <p:txBody>
          <a:bodyPr lIns="0" tIns="0" rIns="0" bIns="0" rtlCol="0" anchor="t">
            <a:spAutoFit/>
          </a:bodyPr>
          <a:lstStyle/>
          <a:p>
            <a:pPr algn="ctr">
              <a:lnSpc>
                <a:spcPts val="4999"/>
              </a:lnSpc>
            </a:pPr>
            <a:r>
              <a:rPr lang="nl-NL" sz="3999" b="1" noProof="0" dirty="0">
                <a:solidFill>
                  <a:srgbClr val="053093"/>
                </a:solidFill>
                <a:latin typeface="Avenir Bold"/>
                <a:ea typeface="Avenir Bold"/>
                <a:cs typeface="Avenir Bold"/>
                <a:sym typeface="Avenir Bold"/>
              </a:rPr>
              <a:t> Let altijd op je spullen.</a:t>
            </a:r>
          </a:p>
          <a:p>
            <a:pPr algn="ctr">
              <a:lnSpc>
                <a:spcPts val="4999"/>
              </a:lnSpc>
            </a:pPr>
            <a:r>
              <a:rPr lang="nl-NL" sz="3999" b="1" noProof="0" dirty="0">
                <a:solidFill>
                  <a:srgbClr val="00BEA0"/>
                </a:solidFill>
                <a:latin typeface="Avenir Bold"/>
                <a:ea typeface="Avenir Bold"/>
                <a:cs typeface="Avenir Bold"/>
                <a:sym typeface="Avenir Bold"/>
              </a:rPr>
              <a:t>Een kleine misstap kan grote consequenties hebben.</a:t>
            </a:r>
          </a:p>
        </p:txBody>
      </p:sp>
      <p:grpSp>
        <p:nvGrpSpPr>
          <p:cNvPr id="8" name="Group 8"/>
          <p:cNvGrpSpPr/>
          <p:nvPr/>
        </p:nvGrpSpPr>
        <p:grpSpPr>
          <a:xfrm>
            <a:off x="0" y="0"/>
            <a:ext cx="18288000" cy="8010396"/>
            <a:chOff x="0" y="0"/>
            <a:chExt cx="8296523" cy="3633991"/>
          </a:xfrm>
        </p:grpSpPr>
        <p:sp>
          <p:nvSpPr>
            <p:cNvPr id="9" name="Freeform 9"/>
            <p:cNvSpPr/>
            <p:nvPr/>
          </p:nvSpPr>
          <p:spPr>
            <a:xfrm>
              <a:off x="0" y="0"/>
              <a:ext cx="8296523" cy="3633991"/>
            </a:xfrm>
            <a:custGeom>
              <a:avLst/>
              <a:gdLst/>
              <a:ahLst/>
              <a:cxnLst/>
              <a:rect l="l" t="t" r="r" b="b"/>
              <a:pathLst>
                <a:path w="8296523" h="3633991">
                  <a:moveTo>
                    <a:pt x="0" y="0"/>
                  </a:moveTo>
                  <a:lnTo>
                    <a:pt x="8296523" y="0"/>
                  </a:lnTo>
                  <a:lnTo>
                    <a:pt x="8296523" y="3633991"/>
                  </a:lnTo>
                  <a:lnTo>
                    <a:pt x="0" y="3633991"/>
                  </a:lnTo>
                  <a:close/>
                </a:path>
              </a:pathLst>
            </a:custGeom>
            <a:solidFill>
              <a:srgbClr val="6FC7F5">
                <a:alpha val="24706"/>
              </a:srgbClr>
            </a:solidFill>
          </p:spPr>
          <p:txBody>
            <a:bodyPr/>
            <a:lstStyle/>
            <a:p>
              <a:endParaRPr lang="nl-NL" noProof="0" dirty="0"/>
            </a:p>
          </p:txBody>
        </p:sp>
        <p:sp>
          <p:nvSpPr>
            <p:cNvPr id="10" name="TextBox 10"/>
            <p:cNvSpPr txBox="1"/>
            <p:nvPr/>
          </p:nvSpPr>
          <p:spPr>
            <a:xfrm>
              <a:off x="0" y="-47625"/>
              <a:ext cx="8296523" cy="3681616"/>
            </a:xfrm>
            <a:prstGeom prst="rect">
              <a:avLst/>
            </a:prstGeom>
          </p:spPr>
          <p:txBody>
            <a:bodyPr lIns="26543" tIns="26543" rIns="26543" bIns="26543" rtlCol="0" anchor="ctr"/>
            <a:lstStyle/>
            <a:p>
              <a:pPr algn="ctr">
                <a:lnSpc>
                  <a:spcPts val="1755"/>
                </a:lnSpc>
              </a:pPr>
              <a:endParaRPr lang="nl-NL" noProof="0" dirty="0"/>
            </a:p>
          </p:txBody>
        </p:sp>
      </p:grpSp>
      <p:sp>
        <p:nvSpPr>
          <p:cNvPr id="11" name="Freeform 11"/>
          <p:cNvSpPr/>
          <p:nvPr/>
        </p:nvSpPr>
        <p:spPr>
          <a:xfrm flipH="1">
            <a:off x="9800258" y="1368533"/>
            <a:ext cx="7336437" cy="4080893"/>
          </a:xfrm>
          <a:custGeom>
            <a:avLst/>
            <a:gdLst/>
            <a:ahLst/>
            <a:cxnLst/>
            <a:rect l="l" t="t" r="r" b="b"/>
            <a:pathLst>
              <a:path w="7336437" h="4080893">
                <a:moveTo>
                  <a:pt x="7336436" y="0"/>
                </a:moveTo>
                <a:lnTo>
                  <a:pt x="0" y="0"/>
                </a:lnTo>
                <a:lnTo>
                  <a:pt x="0" y="4080892"/>
                </a:lnTo>
                <a:lnTo>
                  <a:pt x="7336436" y="4080892"/>
                </a:lnTo>
                <a:lnTo>
                  <a:pt x="733643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noProof="0" dirty="0"/>
          </a:p>
        </p:txBody>
      </p:sp>
      <p:sp>
        <p:nvSpPr>
          <p:cNvPr id="12" name="TextBox 12"/>
          <p:cNvSpPr txBox="1"/>
          <p:nvPr/>
        </p:nvSpPr>
        <p:spPr>
          <a:xfrm>
            <a:off x="9979418" y="1808144"/>
            <a:ext cx="6978115" cy="3125470"/>
          </a:xfrm>
          <a:prstGeom prst="rect">
            <a:avLst/>
          </a:prstGeom>
        </p:spPr>
        <p:txBody>
          <a:bodyPr lIns="0" tIns="0" rIns="0" bIns="0" rtlCol="0" anchor="t">
            <a:spAutoFit/>
          </a:bodyPr>
          <a:lstStyle/>
          <a:p>
            <a:pPr algn="ctr">
              <a:lnSpc>
                <a:spcPts val="3500"/>
              </a:lnSpc>
            </a:pPr>
            <a:r>
              <a:rPr lang="nl-NL" sz="2800" noProof="0" dirty="0">
                <a:solidFill>
                  <a:srgbClr val="FFFFFF"/>
                </a:solidFill>
                <a:latin typeface="Avenir"/>
                <a:ea typeface="Avenir"/>
                <a:cs typeface="Avenir"/>
                <a:sym typeface="Avenir"/>
              </a:rPr>
              <a:t>“Na een slecht-nieuwsgesprek liet ik mijn tas bij een cliënt liggen. Daarin zaten vertrouwelijke gegevens van andere cliënten. Hij maakte foto’s en dreigde ze online te zetten als we hem niet verder hielpen. Ik besefte niet dat zo’n kleine fout zulke grote gevolgen kon hebben.”</a:t>
            </a:r>
          </a:p>
        </p:txBody>
      </p:sp>
      <p:sp>
        <p:nvSpPr>
          <p:cNvPr id="13" name="Freeform 13"/>
          <p:cNvSpPr/>
          <p:nvPr/>
        </p:nvSpPr>
        <p:spPr>
          <a:xfrm>
            <a:off x="8487742" y="-16900"/>
            <a:ext cx="1312515" cy="1385433"/>
          </a:xfrm>
          <a:custGeom>
            <a:avLst/>
            <a:gdLst/>
            <a:ahLst/>
            <a:cxnLst/>
            <a:rect l="l" t="t" r="r" b="b"/>
            <a:pathLst>
              <a:path w="1312515" h="1385433">
                <a:moveTo>
                  <a:pt x="0" y="0"/>
                </a:moveTo>
                <a:lnTo>
                  <a:pt x="1312516" y="0"/>
                </a:lnTo>
                <a:lnTo>
                  <a:pt x="1312516" y="1385433"/>
                </a:lnTo>
                <a:lnTo>
                  <a:pt x="0" y="13854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noProof="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E3911935F4534FB933954668C1BA95" ma:contentTypeVersion="20" ma:contentTypeDescription="Een nieuw document maken." ma:contentTypeScope="" ma:versionID="99ac198323840155a9ccdbc23f422cd4">
  <xsd:schema xmlns:xsd="http://www.w3.org/2001/XMLSchema" xmlns:xs="http://www.w3.org/2001/XMLSchema" xmlns:p="http://schemas.microsoft.com/office/2006/metadata/properties" xmlns:ns1="http://schemas.microsoft.com/sharepoint/v3" xmlns:ns2="302e52ac-aa19-465f-9f6a-461c01d673e6" xmlns:ns3="4584f5d1-e89c-41e9-8ded-41fd5ed8eff0" targetNamespace="http://schemas.microsoft.com/office/2006/metadata/properties" ma:root="true" ma:fieldsID="e5e69e1b8157de35070344bffca33f4b" ns1:_="" ns2:_="" ns3:_="">
    <xsd:import namespace="http://schemas.microsoft.com/sharepoint/v3"/>
    <xsd:import namespace="302e52ac-aa19-465f-9f6a-461c01d673e6"/>
    <xsd:import namespace="4584f5d1-e89c-41e9-8ded-41fd5ed8eff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Eigenschappen van het geïntegreerd beleid voor naleving" ma:hidden="true" ma:internalName="_ip_UnifiedCompliancePolicyProperties">
      <xsd:simpleType>
        <xsd:restriction base="dms:Note"/>
      </xsd:simpleType>
    </xsd:element>
    <xsd:element name="_ip_UnifiedCompliancePolicyUIAction" ma:index="25"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2e52ac-aa19-465f-9f6a-461c01d673e6"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2cb16ff-f922-4346-befb-ec1393b16a6d}" ma:internalName="TaxCatchAll" ma:showField="CatchAllData" ma:web="302e52ac-aa19-465f-9f6a-461c01d673e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584f5d1-e89c-41e9-8ded-41fd5ed8eff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fcdf52e-46df-449b-b284-70e2acc7bb4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584f5d1-e89c-41e9-8ded-41fd5ed8eff0">
      <Terms xmlns="http://schemas.microsoft.com/office/infopath/2007/PartnerControls"/>
    </lcf76f155ced4ddcb4097134ff3c332f>
    <_ip_UnifiedCompliancePolicyProperties xmlns="http://schemas.microsoft.com/sharepoint/v3" xsi:nil="true"/>
    <TaxCatchAll xmlns="302e52ac-aa19-465f-9f6a-461c01d673e6" xsi:nil="true"/>
  </documentManagement>
</p:properties>
</file>

<file path=customXml/itemProps1.xml><?xml version="1.0" encoding="utf-8"?>
<ds:datastoreItem xmlns:ds="http://schemas.openxmlformats.org/officeDocument/2006/customXml" ds:itemID="{4CBE1A66-AB84-4692-8263-D4C23C26CD49}">
  <ds:schemaRefs>
    <ds:schemaRef ds:uri="http://schemas.microsoft.com/sharepoint/v3/contenttype/forms"/>
  </ds:schemaRefs>
</ds:datastoreItem>
</file>

<file path=customXml/itemProps2.xml><?xml version="1.0" encoding="utf-8"?>
<ds:datastoreItem xmlns:ds="http://schemas.openxmlformats.org/officeDocument/2006/customXml" ds:itemID="{76BC2121-B288-4EBB-AE9E-8F954CBC1FFD}"/>
</file>

<file path=customXml/itemProps3.xml><?xml version="1.0" encoding="utf-8"?>
<ds:datastoreItem xmlns:ds="http://schemas.openxmlformats.org/officeDocument/2006/customXml" ds:itemID="{84941262-4F15-4EA0-BA95-7022BEA76867}">
  <ds:schemaRefs>
    <ds:schemaRef ds:uri="http://purl.org/dc/dcmitype/"/>
    <ds:schemaRef ds:uri="4584f5d1-e89c-41e9-8ded-41fd5ed8eff0"/>
    <ds:schemaRef ds:uri="http://purl.org/dc/elements/1.1/"/>
    <ds:schemaRef ds:uri="302e52ac-aa19-465f-9f6a-461c01d673e6"/>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purl.org/dc/term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189</TotalTime>
  <Words>190</Words>
  <Application>Microsoft Macintosh PowerPoint</Application>
  <PresentationFormat>Aangepast</PresentationFormat>
  <Paragraphs>12</Paragraphs>
  <Slides>4</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vt:i4>
      </vt:variant>
    </vt:vector>
  </HeadingPairs>
  <TitlesOfParts>
    <vt:vector size="11" baseType="lpstr">
      <vt:lpstr>Avenir Bold</vt:lpstr>
      <vt:lpstr>Arial</vt:lpstr>
      <vt:lpstr>Avenir</vt:lpstr>
      <vt:lpstr>Calibri</vt:lpstr>
      <vt:lpstr>Avenir Bold Italics</vt:lpstr>
      <vt:lpstr>Aptos</vt:lpstr>
      <vt:lpstr>Office Theme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 samen in gesprek. Dat voorkomt een datalek - Hulpmiddel voor een goed gesprek en meer bewustwording</dc:title>
  <cp:lastModifiedBy>Sebastiaan Stam</cp:lastModifiedBy>
  <cp:revision>2</cp:revision>
  <dcterms:created xsi:type="dcterms:W3CDTF">2006-08-16T00:00:00Z</dcterms:created>
  <dcterms:modified xsi:type="dcterms:W3CDTF">2025-07-07T13:26:49Z</dcterms:modified>
  <dc:identifier>DAGiR8No07o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0x0101009DE3911935F4534FB933954668C1BA95</vt:lpwstr>
  </property>
  <property fmtid="{D5CDD505-2E9C-101B-9397-08002B2CF9AE}" pid="3" name="MediaServiceImageTags">
    <vt:lpwstr/>
  </property>
</Properties>
</file>