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1.xml" ContentType="application/vnd.openxmlformats-officedocument.presentationml.slide+xml"/>
  <Override PartName="/ppt/slideLayouts/slideLayout19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25"/>
  </p:notesMasterIdLst>
  <p:handoutMasterIdLst>
    <p:handoutMasterId r:id="rId26"/>
  </p:handoutMasterIdLst>
  <p:sldIdLst>
    <p:sldId id="306" r:id="rId2"/>
    <p:sldId id="282" r:id="rId3"/>
    <p:sldId id="307" r:id="rId4"/>
    <p:sldId id="283" r:id="rId5"/>
    <p:sldId id="284" r:id="rId6"/>
    <p:sldId id="286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8" r:id="rId22"/>
    <p:sldId id="304" r:id="rId23"/>
    <p:sldId id="305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2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95"/>
    <p:restoredTop sz="94661"/>
  </p:normalViewPr>
  <p:slideViewPr>
    <p:cSldViewPr snapToGrid="0" showGuides="1">
      <p:cViewPr varScale="1">
        <p:scale>
          <a:sx n="145" d="100"/>
          <a:sy n="145" d="100"/>
        </p:scale>
        <p:origin x="1792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24" d="100"/>
          <a:sy n="124" d="100"/>
        </p:scale>
        <p:origin x="4984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EE1922F-7F0A-5B8D-8635-4B3BD32C0BD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L" dirty="0">
              <a:latin typeface="Avenir Book" panose="02000503020000020003" pitchFamily="2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39CA96-2BD8-3A64-A89B-2F6F4DCB031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80A5B-DD6B-7342-923A-6066386BB7EC}" type="datetimeFigureOut">
              <a:rPr lang="en-NL" smtClean="0">
                <a:latin typeface="Avenir Book" panose="02000503020000020003" pitchFamily="2" charset="0"/>
              </a:rPr>
              <a:t>06/07/2026</a:t>
            </a:fld>
            <a:endParaRPr lang="en-NL" dirty="0">
              <a:latin typeface="Avenir Book" panose="02000503020000020003" pitchFamily="2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D5C105-F60C-2B29-09E8-D98D2CAEF77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L" dirty="0">
              <a:latin typeface="Avenir Book" panose="02000503020000020003" pitchFamily="2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D77C2B-EEB1-C1A1-2137-C4E98BD4577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2DE9F-71BD-AF4F-A531-B0428C571799}" type="slidenum">
              <a:rPr lang="en-NL" smtClean="0">
                <a:latin typeface="Avenir Book" panose="02000503020000020003" pitchFamily="2" charset="0"/>
              </a:rPr>
              <a:t>‹#›</a:t>
            </a:fld>
            <a:endParaRPr lang="en-NL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30633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8B7B4-6DD6-BF46-BB80-1119C4745443}" type="datetimeFigureOut">
              <a:rPr lang="en-NL" smtClean="0"/>
              <a:t>06/07/2026</a:t>
            </a:fld>
            <a:endParaRPr lang="en-N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087FF5-AE2F-0844-A305-8780B2BAAF94}" type="slidenum">
              <a:rPr lang="en-NL" smtClean="0"/>
              <a:t>‹#›</a:t>
            </a:fld>
            <a:endParaRPr lang="en-NL"/>
          </a:p>
        </p:txBody>
      </p:sp>
    </p:spTree>
    <p:extLst>
      <p:ext uri="{BB962C8B-B14F-4D97-AF65-F5344CB8AC3E}">
        <p14:creationId xmlns:p14="http://schemas.microsoft.com/office/powerpoint/2010/main" val="788701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nmg.nl/ik-ben-arts/praktijkdilemmas-1/praktijkdilemma/mag-ik-nabestaanden-inzage-geven-in-het-medisch-dossier-van-een-overleden-naaste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087FF5-AE2F-0844-A305-8780B2BAAF94}" type="slidenum">
              <a:rPr lang="en-NL" smtClean="0"/>
              <a:t>2</a:t>
            </a:fld>
            <a:endParaRPr lang="en-NL"/>
          </a:p>
        </p:txBody>
      </p:sp>
    </p:spTree>
    <p:extLst>
      <p:ext uri="{BB962C8B-B14F-4D97-AF65-F5344CB8AC3E}">
        <p14:creationId xmlns:p14="http://schemas.microsoft.com/office/powerpoint/2010/main" val="38397124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NL" dirty="0"/>
              <a:t>Kijk voor meer informatie op:</a:t>
            </a:r>
            <a:br>
              <a:rPr lang="en-NL" dirty="0"/>
            </a:br>
            <a:r>
              <a:rPr lang="en-NL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https://www.knmg.nl/ik-ben-arts/praktijkdilemmas-1/praktijkdilemma/mag-ik-nabestaanden-inzage-geven-in-het-medisch-dossier-van-een-overleden-naaste</a:t>
            </a:r>
            <a:endParaRPr lang="en-N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NL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087FF5-AE2F-0844-A305-8780B2BAAF94}" type="slidenum">
              <a:rPr lang="en-NL" smtClean="0"/>
              <a:t>14</a:t>
            </a:fld>
            <a:endParaRPr lang="en-NL"/>
          </a:p>
        </p:txBody>
      </p:sp>
    </p:spTree>
    <p:extLst>
      <p:ext uri="{BB962C8B-B14F-4D97-AF65-F5344CB8AC3E}">
        <p14:creationId xmlns:p14="http://schemas.microsoft.com/office/powerpoint/2010/main" val="433781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6" Type="http://schemas.openxmlformats.org/officeDocument/2006/relationships/slide" Target="../slides/slide22.xml"/><Relationship Id="rId5" Type="http://schemas.openxmlformats.org/officeDocument/2006/relationships/slide" Target="../slides/slide11.xml"/><Relationship Id="rId4" Type="http://schemas.openxmlformats.org/officeDocument/2006/relationships/slide" Target="../slides/slide8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02D9C61-28FC-0D38-E496-C64349C2E1C0}"/>
              </a:ext>
            </a:extLst>
          </p:cNvPr>
          <p:cNvSpPr/>
          <p:nvPr userDrawn="1"/>
        </p:nvSpPr>
        <p:spPr>
          <a:xfrm>
            <a:off x="9300525" y="368300"/>
            <a:ext cx="2520000" cy="864000"/>
          </a:xfrm>
          <a:prstGeom prst="roundRect">
            <a:avLst>
              <a:gd name="adj" fmla="val 7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/>
            <a:endParaRPr lang="en-GB" sz="900" dirty="0">
              <a:solidFill>
                <a:srgbClr val="032F92"/>
              </a:solidFill>
              <a:effectLst/>
              <a:latin typeface="Avenir" panose="02000503020000020003" pitchFamily="2" charset="0"/>
            </a:endParaRPr>
          </a:p>
        </p:txBody>
      </p:sp>
      <p:sp>
        <p:nvSpPr>
          <p:cNvPr id="50" name="Content Placeholder 2">
            <a:extLst>
              <a:ext uri="{FF2B5EF4-FFF2-40B4-BE49-F238E27FC236}">
                <a16:creationId xmlns:a16="http://schemas.microsoft.com/office/drawing/2014/main" id="{EAB100F7-6535-7A9C-AE46-CD256C745E2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372525" y="440300"/>
            <a:ext cx="2376000" cy="720000"/>
          </a:xfrm>
        </p:spPr>
        <p:txBody>
          <a:bodyPr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900">
                <a:solidFill>
                  <a:srgbClr val="032F92"/>
                </a:solidFill>
              </a:defRPr>
            </a:lvl1pPr>
          </a:lstStyle>
          <a:p>
            <a:pPr lvl="0"/>
            <a:r>
              <a:rPr lang="en-GB" dirty="0" err="1"/>
              <a:t>Plaats</a:t>
            </a:r>
            <a:r>
              <a:rPr lang="en-GB" dirty="0"/>
              <a:t> </a:t>
            </a:r>
            <a:r>
              <a:rPr lang="en-GB" dirty="0" err="1"/>
              <a:t>hier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het logo</a:t>
            </a:r>
            <a:br>
              <a:rPr lang="en-GB" dirty="0"/>
            </a:br>
            <a:r>
              <a:rPr lang="en-GB" dirty="0"/>
              <a:t>van </a:t>
            </a:r>
            <a:r>
              <a:rPr lang="en-GB" dirty="0" err="1"/>
              <a:t>uw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organisatie</a:t>
            </a:r>
            <a:endParaRPr lang="en-NL" dirty="0"/>
          </a:p>
        </p:txBody>
      </p:sp>
    </p:spTree>
    <p:extLst>
      <p:ext uri="{BB962C8B-B14F-4D97-AF65-F5344CB8AC3E}">
        <p14:creationId xmlns:p14="http://schemas.microsoft.com/office/powerpoint/2010/main" val="27248924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leid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6934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ction Button: Custom 1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476585A7-8DE1-A97A-F5FD-B1354C7E31C2}"/>
              </a:ext>
            </a:extLst>
          </p:cNvPr>
          <p:cNvSpPr/>
          <p:nvPr userDrawn="1"/>
        </p:nvSpPr>
        <p:spPr>
          <a:xfrm>
            <a:off x="623888" y="1878227"/>
            <a:ext cx="3618598" cy="72493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L"/>
          </a:p>
        </p:txBody>
      </p:sp>
      <p:sp>
        <p:nvSpPr>
          <p:cNvPr id="4" name="Action Button: Custom 3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99E90C58-6603-7C06-58CC-D0EB534FBB3D}"/>
              </a:ext>
            </a:extLst>
          </p:cNvPr>
          <p:cNvSpPr/>
          <p:nvPr userDrawn="1"/>
        </p:nvSpPr>
        <p:spPr>
          <a:xfrm>
            <a:off x="623888" y="2792333"/>
            <a:ext cx="3618598" cy="72493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L"/>
          </a:p>
        </p:txBody>
      </p:sp>
      <p:sp>
        <p:nvSpPr>
          <p:cNvPr id="5" name="Action Button: Custom 4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C5F68C87-9957-F1D2-FD49-2420D5C895DD}"/>
              </a:ext>
            </a:extLst>
          </p:cNvPr>
          <p:cNvSpPr/>
          <p:nvPr userDrawn="1"/>
        </p:nvSpPr>
        <p:spPr>
          <a:xfrm>
            <a:off x="623888" y="3701437"/>
            <a:ext cx="3618598" cy="72493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L"/>
          </a:p>
        </p:txBody>
      </p:sp>
      <p:sp>
        <p:nvSpPr>
          <p:cNvPr id="6" name="Action Button: Custom 5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C607ECC7-4CC2-0C0D-77FC-38D1A0F1B293}"/>
              </a:ext>
            </a:extLst>
          </p:cNvPr>
          <p:cNvSpPr/>
          <p:nvPr userDrawn="1"/>
        </p:nvSpPr>
        <p:spPr>
          <a:xfrm>
            <a:off x="623888" y="4574647"/>
            <a:ext cx="3618598" cy="72493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L"/>
          </a:p>
        </p:txBody>
      </p:sp>
    </p:spTree>
    <p:extLst>
      <p:ext uri="{BB962C8B-B14F-4D97-AF65-F5344CB8AC3E}">
        <p14:creationId xmlns:p14="http://schemas.microsoft.com/office/powerpoint/2010/main" val="1794799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ssenslide_Voorbeeld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7877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orbeeld 1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6990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>
          <p15:clr>
            <a:srgbClr val="FBAE40"/>
          </p15:clr>
        </p15:guide>
        <p15:guide id="7" pos="4021">
          <p15:clr>
            <a:srgbClr val="FBAE40"/>
          </p15:clr>
        </p15:guide>
        <p15:guide id="9" pos="2389">
          <p15:clr>
            <a:srgbClr val="FBAE40"/>
          </p15:clr>
        </p15:guide>
        <p15:guide id="10" pos="2026">
          <p15:clr>
            <a:srgbClr val="FBAE40"/>
          </p15:clr>
        </p15:guide>
        <p15:guide id="11" pos="5292">
          <p15:clr>
            <a:srgbClr val="FBAE40"/>
          </p15:clr>
        </p15:guide>
        <p15:guide id="12" pos="56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volg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546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>
          <p15:clr>
            <a:srgbClr val="FBAE40"/>
          </p15:clr>
        </p15:guide>
        <p15:guide id="7" pos="4021">
          <p15:clr>
            <a:srgbClr val="FBAE40"/>
          </p15:clr>
        </p15:guide>
        <p15:guide id="9" pos="2389">
          <p15:clr>
            <a:srgbClr val="FBAE40"/>
          </p15:clr>
        </p15:guide>
        <p15:guide id="10" pos="2026">
          <p15:clr>
            <a:srgbClr val="FBAE40"/>
          </p15:clr>
        </p15:guide>
        <p15:guide id="11" pos="5292">
          <p15:clr>
            <a:srgbClr val="FBAE40"/>
          </p15:clr>
        </p15:guide>
        <p15:guide id="12" pos="5654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oorloofd inkijk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9901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>
          <p15:clr>
            <a:srgbClr val="FBAE40"/>
          </p15:clr>
        </p15:guide>
        <p15:guide id="7" pos="4021">
          <p15:clr>
            <a:srgbClr val="FBAE40"/>
          </p15:clr>
        </p15:guide>
        <p15:guide id="9" pos="2389">
          <p15:clr>
            <a:srgbClr val="FBAE40"/>
          </p15:clr>
        </p15:guide>
        <p15:guide id="10" pos="2026">
          <p15:clr>
            <a:srgbClr val="FBAE40"/>
          </p15:clr>
        </p15:guide>
        <p15:guide id="11" pos="5292">
          <p15:clr>
            <a:srgbClr val="FBAE40"/>
          </p15:clr>
        </p15:guide>
        <p15:guide id="12" pos="56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ssenslide_Do's &amp; don't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4310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'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8840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>
          <p15:clr>
            <a:srgbClr val="FBAE40"/>
          </p15:clr>
        </p15:guide>
        <p15:guide id="7" pos="4021">
          <p15:clr>
            <a:srgbClr val="FBAE40"/>
          </p15:clr>
        </p15:guide>
        <p15:guide id="9" pos="2389">
          <p15:clr>
            <a:srgbClr val="FBAE40"/>
          </p15:clr>
        </p15:guide>
        <p15:guide id="10" pos="2026">
          <p15:clr>
            <a:srgbClr val="FBAE40"/>
          </p15:clr>
        </p15:guide>
        <p15:guide id="11" pos="5292">
          <p15:clr>
            <a:srgbClr val="FBAE40"/>
          </p15:clr>
        </p15:guide>
        <p15:guide id="12" pos="565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n't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8742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>
          <p15:clr>
            <a:srgbClr val="FBAE40"/>
          </p15:clr>
        </p15:guide>
        <p15:guide id="7" pos="4021">
          <p15:clr>
            <a:srgbClr val="FBAE40"/>
          </p15:clr>
        </p15:guide>
        <p15:guide id="9" pos="2389">
          <p15:clr>
            <a:srgbClr val="FBAE40"/>
          </p15:clr>
        </p15:guide>
        <p15:guide id="10" pos="2026">
          <p15:clr>
            <a:srgbClr val="FBAE40"/>
          </p15:clr>
        </p15:guide>
        <p15:guide id="11" pos="5292">
          <p15:clr>
            <a:srgbClr val="FBAE40"/>
          </p15:clr>
        </p15:guide>
        <p15:guide id="12" pos="5654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ssenslide_Dillema'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42405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llema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5325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 userDrawn="1">
          <p15:clr>
            <a:srgbClr val="FBAE40"/>
          </p15:clr>
        </p15:guide>
        <p15:guide id="7" pos="4021" userDrawn="1">
          <p15:clr>
            <a:srgbClr val="FBAE40"/>
          </p15:clr>
        </p15:guide>
        <p15:guide id="9" pos="2389" userDrawn="1">
          <p15:clr>
            <a:srgbClr val="FBAE40"/>
          </p15:clr>
        </p15:guide>
        <p15:guide id="10" pos="2026" userDrawn="1">
          <p15:clr>
            <a:srgbClr val="FBAE40"/>
          </p15:clr>
        </p15:guide>
        <p15:guide id="11" pos="5292" userDrawn="1">
          <p15:clr>
            <a:srgbClr val="FBAE40"/>
          </p15:clr>
        </p15:guide>
        <p15:guide id="12" pos="5654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llema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1448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 userDrawn="1">
          <p15:clr>
            <a:srgbClr val="FBAE40"/>
          </p15:clr>
        </p15:guide>
        <p15:guide id="7" pos="4021" userDrawn="1">
          <p15:clr>
            <a:srgbClr val="FBAE40"/>
          </p15:clr>
        </p15:guide>
        <p15:guide id="9" pos="2389" userDrawn="1">
          <p15:clr>
            <a:srgbClr val="FBAE40"/>
          </p15:clr>
        </p15:guide>
        <p15:guide id="10" pos="2026" userDrawn="1">
          <p15:clr>
            <a:srgbClr val="FBAE40"/>
          </p15:clr>
        </p15:guide>
        <p15:guide id="11" pos="5292" userDrawn="1">
          <p15:clr>
            <a:srgbClr val="FBAE40"/>
          </p15:clr>
        </p15:guide>
        <p15:guide id="12" pos="5654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llema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832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 userDrawn="1">
          <p15:clr>
            <a:srgbClr val="FBAE40"/>
          </p15:clr>
        </p15:guide>
        <p15:guide id="7" pos="4021" userDrawn="1">
          <p15:clr>
            <a:srgbClr val="FBAE40"/>
          </p15:clr>
        </p15:guide>
        <p15:guide id="9" pos="2389" userDrawn="1">
          <p15:clr>
            <a:srgbClr val="FBAE40"/>
          </p15:clr>
        </p15:guide>
        <p15:guide id="10" pos="2026" userDrawn="1">
          <p15:clr>
            <a:srgbClr val="FBAE40"/>
          </p15:clr>
        </p15:guide>
        <p15:guide id="11" pos="5292" userDrawn="1">
          <p15:clr>
            <a:srgbClr val="FBAE40"/>
          </p15:clr>
        </p15:guide>
        <p15:guide id="12" pos="5654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llema 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4543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 userDrawn="1">
          <p15:clr>
            <a:srgbClr val="FBAE40"/>
          </p15:clr>
        </p15:guide>
        <p15:guide id="7" pos="4021" userDrawn="1">
          <p15:clr>
            <a:srgbClr val="FBAE40"/>
          </p15:clr>
        </p15:guide>
        <p15:guide id="9" pos="2389" userDrawn="1">
          <p15:clr>
            <a:srgbClr val="FBAE40"/>
          </p15:clr>
        </p15:guide>
        <p15:guide id="10" pos="2026" userDrawn="1">
          <p15:clr>
            <a:srgbClr val="FBAE40"/>
          </p15:clr>
        </p15:guide>
        <p15:guide id="11" pos="5292" userDrawn="1">
          <p15:clr>
            <a:srgbClr val="FBAE40"/>
          </p15:clr>
        </p15:guide>
        <p15:guide id="12" pos="5654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llema 5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5431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 userDrawn="1">
          <p15:clr>
            <a:srgbClr val="FBAE40"/>
          </p15:clr>
        </p15:guide>
        <p15:guide id="7" pos="4021" userDrawn="1">
          <p15:clr>
            <a:srgbClr val="FBAE40"/>
          </p15:clr>
        </p15:guide>
        <p15:guide id="9" pos="2389" userDrawn="1">
          <p15:clr>
            <a:srgbClr val="FBAE40"/>
          </p15:clr>
        </p15:guide>
        <p15:guide id="10" pos="2026" userDrawn="1">
          <p15:clr>
            <a:srgbClr val="FBAE40"/>
          </p15:clr>
        </p15:guide>
        <p15:guide id="11" pos="5292" userDrawn="1">
          <p15:clr>
            <a:srgbClr val="FBAE40"/>
          </p15:clr>
        </p15:guide>
        <p15:guide id="12" pos="5654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llema 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9383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 userDrawn="1">
          <p15:clr>
            <a:srgbClr val="FBAE40"/>
          </p15:clr>
        </p15:guide>
        <p15:guide id="7" pos="4021" userDrawn="1">
          <p15:clr>
            <a:srgbClr val="FBAE40"/>
          </p15:clr>
        </p15:guide>
        <p15:guide id="9" pos="2389" userDrawn="1">
          <p15:clr>
            <a:srgbClr val="FBAE40"/>
          </p15:clr>
        </p15:guide>
        <p15:guide id="10" pos="2026" userDrawn="1">
          <p15:clr>
            <a:srgbClr val="FBAE40"/>
          </p15:clr>
        </p15:guide>
        <p15:guide id="11" pos="5292" userDrawn="1">
          <p15:clr>
            <a:srgbClr val="FBAE40"/>
          </p15:clr>
        </p15:guide>
        <p15:guide id="12" pos="5654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llema 7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1505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 userDrawn="1">
          <p15:clr>
            <a:srgbClr val="FBAE40"/>
          </p15:clr>
        </p15:guide>
        <p15:guide id="7" pos="4021" userDrawn="1">
          <p15:clr>
            <a:srgbClr val="FBAE40"/>
          </p15:clr>
        </p15:guide>
        <p15:guide id="9" pos="2389" userDrawn="1">
          <p15:clr>
            <a:srgbClr val="FBAE40"/>
          </p15:clr>
        </p15:guide>
        <p15:guide id="10" pos="2026" userDrawn="1">
          <p15:clr>
            <a:srgbClr val="FBAE40"/>
          </p15:clr>
        </p15:guide>
        <p15:guide id="11" pos="5292" userDrawn="1">
          <p15:clr>
            <a:srgbClr val="FBAE40"/>
          </p15:clr>
        </p15:guide>
        <p15:guide id="12" pos="5654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llema 8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6875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 userDrawn="1">
          <p15:clr>
            <a:srgbClr val="FBAE40"/>
          </p15:clr>
        </p15:guide>
        <p15:guide id="7" pos="4021" userDrawn="1">
          <p15:clr>
            <a:srgbClr val="FBAE40"/>
          </p15:clr>
        </p15:guide>
        <p15:guide id="9" pos="2389" userDrawn="1">
          <p15:clr>
            <a:srgbClr val="FBAE40"/>
          </p15:clr>
        </p15:guide>
        <p15:guide id="10" pos="2026" userDrawn="1">
          <p15:clr>
            <a:srgbClr val="FBAE40"/>
          </p15:clr>
        </p15:guide>
        <p15:guide id="11" pos="5292" userDrawn="1">
          <p15:clr>
            <a:srgbClr val="FBAE40"/>
          </p15:clr>
        </p15:guide>
        <p15:guide id="12" pos="5654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llema 9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9968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 userDrawn="1">
          <p15:clr>
            <a:srgbClr val="FBAE40"/>
          </p15:clr>
        </p15:guide>
        <p15:guide id="7" pos="4021" userDrawn="1">
          <p15:clr>
            <a:srgbClr val="FBAE40"/>
          </p15:clr>
        </p15:guide>
        <p15:guide id="9" pos="2389" userDrawn="1">
          <p15:clr>
            <a:srgbClr val="FBAE40"/>
          </p15:clr>
        </p15:guide>
        <p15:guide id="10" pos="2026" userDrawn="1">
          <p15:clr>
            <a:srgbClr val="FBAE40"/>
          </p15:clr>
        </p15:guide>
        <p15:guide id="11" pos="5292" userDrawn="1">
          <p15:clr>
            <a:srgbClr val="FBAE40"/>
          </p15:clr>
        </p15:guide>
        <p15:guide id="12" pos="5654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en dillem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EEA885EF-284F-0EE7-C052-4FED01E643D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356475" y="1602406"/>
            <a:ext cx="4218300" cy="4247594"/>
          </a:xfrm>
          <a:prstGeom prst="rect">
            <a:avLst/>
          </a:prstGeom>
        </p:spPr>
        <p:txBody>
          <a:bodyPr/>
          <a:lstStyle>
            <a:lvl1pPr>
              <a:buFont typeface="Arial" panose="020B0604020202020204" pitchFamily="34" charset="0"/>
              <a:buChar char="•"/>
              <a:defRPr sz="1600" b="0" i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>
                <a:effectLst/>
                <a:latin typeface="Avenir" panose="02000503020000020003" pitchFamily="2" charset="0"/>
              </a:rPr>
              <a:t>Click to edit Master text styles</a:t>
            </a: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BD1E14DA-A81B-779B-F13A-1B5AE7BC3C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9999" y="1629332"/>
            <a:ext cx="6150213" cy="424759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lang="en-NL" b="0" i="0" smtClean="0">
                <a:solidFill>
                  <a:schemeClr val="tx1"/>
                </a:solidFill>
                <a:effectLst/>
                <a:latin typeface="Avenir Book" panose="02000503020000020003" pitchFamily="2" charset="0"/>
              </a:defRPr>
            </a:lvl1pPr>
            <a:lvl2pPr>
              <a:lnSpc>
                <a:spcPct val="150000"/>
              </a:lnSpc>
              <a:buNone/>
              <a:defRPr sz="1800" b="0" i="0">
                <a:latin typeface="Avenir Book" panose="02000503020000020003" pitchFamily="2" charset="0"/>
              </a:defRPr>
            </a:lvl2pPr>
            <a:lvl3pPr>
              <a:lnSpc>
                <a:spcPct val="150000"/>
              </a:lnSpc>
              <a:buNone/>
              <a:defRPr sz="1800" b="0" i="0">
                <a:latin typeface="Avenir Book" panose="02000503020000020003" pitchFamily="2" charset="0"/>
              </a:defRPr>
            </a:lvl3pPr>
            <a:lvl4pPr>
              <a:lnSpc>
                <a:spcPct val="150000"/>
              </a:lnSpc>
              <a:buNone/>
              <a:defRPr sz="1800" b="0" i="0">
                <a:latin typeface="Avenir Book" panose="02000503020000020003" pitchFamily="2" charset="0"/>
              </a:defRPr>
            </a:lvl4pPr>
            <a:lvl5pPr>
              <a:lnSpc>
                <a:spcPct val="150000"/>
              </a:lnSpc>
              <a:buNone/>
              <a:defRPr sz="1800" b="0" i="0">
                <a:latin typeface="Avenir Book" panose="02000503020000020003" pitchFamily="2" charset="0"/>
              </a:defRPr>
            </a:lvl5pPr>
          </a:lstStyle>
          <a:p>
            <a:pPr lvl="0"/>
            <a:r>
              <a:rPr lang="en-GB" dirty="0">
                <a:effectLst/>
                <a:latin typeface="Avenir" panose="02000503020000020003" pitchFamily="2" charset="0"/>
              </a:rPr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DB0D5DA-25E6-030E-D100-BCE10BA2D40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166465" y="654657"/>
            <a:ext cx="4613748" cy="281147"/>
          </a:xfrm>
        </p:spPr>
        <p:txBody>
          <a:bodyPr anchor="t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rgbClr val="032F92"/>
                </a:solidFill>
              </a:defRPr>
            </a:lvl1pPr>
          </a:lstStyle>
          <a:p>
            <a:pPr lvl="0"/>
            <a:endParaRPr lang="en-GB" dirty="0">
              <a:effectLst/>
              <a:latin typeface="Avenir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1550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 userDrawn="1">
          <p15:clr>
            <a:srgbClr val="FBAE40"/>
          </p15:clr>
        </p15:guide>
        <p15:guide id="7" pos="4634" userDrawn="1">
          <p15:clr>
            <a:srgbClr val="FBAE40"/>
          </p15:clr>
        </p15:guide>
        <p15:guide id="9" pos="2389" userDrawn="1">
          <p15:clr>
            <a:srgbClr val="FBAE40"/>
          </p15:clr>
        </p15:guide>
        <p15:guide id="10" pos="2026" userDrawn="1">
          <p15:clr>
            <a:srgbClr val="FBAE40"/>
          </p15:clr>
        </p15:guide>
        <p15:guide id="11" pos="5292" userDrawn="1">
          <p15:clr>
            <a:srgbClr val="FBAE40"/>
          </p15:clr>
        </p15:guide>
        <p15:guide id="12" pos="5654" userDrawn="1">
          <p15:clr>
            <a:srgbClr val="FBAE40"/>
          </p15:clr>
        </p15:guide>
        <p15:guide id="13" pos="4021" userDrawn="1">
          <p15:clr>
            <a:srgbClr val="FBAE40"/>
          </p15:clr>
        </p15:guide>
        <p15:guide id="14" pos="4271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ssenslide_Afsluit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58458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luit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46A8E89-5EE9-046D-9EA0-B654AEF192F6}"/>
              </a:ext>
            </a:extLst>
          </p:cNvPr>
          <p:cNvSpPr txBox="1"/>
          <p:nvPr userDrawn="1"/>
        </p:nvSpPr>
        <p:spPr>
          <a:xfrm>
            <a:off x="6383338" y="1260000"/>
            <a:ext cx="51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NL" b="0" i="0" dirty="0"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388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659" userDrawn="1">
          <p15:clr>
            <a:srgbClr val="FBAE40"/>
          </p15:clr>
        </p15:guide>
        <p15:guide id="7" pos="4021" userDrawn="1">
          <p15:clr>
            <a:srgbClr val="FBAE40"/>
          </p15:clr>
        </p15:guide>
        <p15:guide id="9" pos="2389" userDrawn="1">
          <p15:clr>
            <a:srgbClr val="FBAE40"/>
          </p15:clr>
        </p15:guide>
        <p15:guide id="10" pos="2026" userDrawn="1">
          <p15:clr>
            <a:srgbClr val="FBAE40"/>
          </p15:clr>
        </p15:guide>
        <p15:guide id="11" pos="5292" userDrawn="1">
          <p15:clr>
            <a:srgbClr val="FBAE40"/>
          </p15:clr>
        </p15:guide>
        <p15:guide id="12" pos="5654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000" y="1242000"/>
            <a:ext cx="10908000" cy="4644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BB45924F-1438-F92C-6FD9-5A9048F5F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000" y="720000"/>
            <a:ext cx="10908000" cy="504000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GB"/>
              <a:t>Click to edit Master title style</a:t>
            </a:r>
            <a:endParaRPr lang="en-NL" dirty="0"/>
          </a:p>
        </p:txBody>
      </p:sp>
    </p:spTree>
    <p:extLst>
      <p:ext uri="{BB962C8B-B14F-4D97-AF65-F5344CB8AC3E}">
        <p14:creationId xmlns:p14="http://schemas.microsoft.com/office/powerpoint/2010/main" val="172661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6" r:id="rId2"/>
    <p:sldLayoutId id="2147483700" r:id="rId3"/>
    <p:sldLayoutId id="2147483677" r:id="rId4"/>
    <p:sldLayoutId id="2147483691" r:id="rId5"/>
    <p:sldLayoutId id="2147483697" r:id="rId6"/>
    <p:sldLayoutId id="2147483698" r:id="rId7"/>
    <p:sldLayoutId id="2147483678" r:id="rId8"/>
    <p:sldLayoutId id="2147483689" r:id="rId9"/>
    <p:sldLayoutId id="2147483690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87" r:id="rId19"/>
    <p:sldLayoutId id="2147483688" r:id="rId20"/>
    <p:sldLayoutId id="2147483675" r:id="rId21"/>
    <p:sldLayoutId id="2147483695" r:id="rId22"/>
    <p:sldLayoutId id="2147483696" r:id="rId2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i="0" kern="1200">
          <a:solidFill>
            <a:srgbClr val="032F92"/>
          </a:solidFill>
          <a:latin typeface="Avenir Heavy" panose="0200050302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rgbClr val="032F92"/>
        </a:buClr>
        <a:buSzPct val="150000"/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Avenir Book" panose="02000503020000020003" pitchFamily="2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Clr>
          <a:srgbClr val="032F92"/>
        </a:buClr>
        <a:buSzPct val="150000"/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Avenir Book" panose="02000503020000020003" pitchFamily="2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Clr>
          <a:srgbClr val="032F92"/>
        </a:buClr>
        <a:buSzPct val="150000"/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Avenir Book" panose="02000503020000020003" pitchFamily="2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Clr>
          <a:srgbClr val="032F92"/>
        </a:buClr>
        <a:buSzPct val="150000"/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Avenir Book" panose="02000503020000020003" pitchFamily="2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Clr>
          <a:srgbClr val="032F92"/>
        </a:buClr>
        <a:buSzPct val="150000"/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Avenir Book" panose="02000503020000020003" pitchFamily="2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93" userDrawn="1">
          <p15:clr>
            <a:srgbClr val="F26B43"/>
          </p15:clr>
        </p15:guide>
        <p15:guide id="2" pos="234" userDrawn="1">
          <p15:clr>
            <a:srgbClr val="F26B43"/>
          </p15:clr>
        </p15:guide>
        <p15:guide id="3" pos="7446" userDrawn="1">
          <p15:clr>
            <a:srgbClr val="F26B43"/>
          </p15:clr>
        </p15:guide>
        <p15:guide id="4" pos="7287" userDrawn="1">
          <p15:clr>
            <a:srgbClr val="F26B43"/>
          </p15:clr>
        </p15:guide>
        <p15:guide id="5" orient="horz" pos="232" userDrawn="1">
          <p15:clr>
            <a:srgbClr val="F26B43"/>
          </p15:clr>
        </p15:guide>
        <p15:guide id="6" orient="horz" pos="3906" userDrawn="1">
          <p15:clr>
            <a:srgbClr val="F26B43"/>
          </p15:clr>
        </p15:guide>
        <p15:guide id="8" orient="horz" pos="436" userDrawn="1">
          <p15:clr>
            <a:srgbClr val="F26B43"/>
          </p15:clr>
        </p15:guide>
        <p15:guide id="9" orient="horz" pos="777" userDrawn="1">
          <p15:clr>
            <a:srgbClr val="F26B43"/>
          </p15:clr>
        </p15:guide>
        <p15:guide id="10" orient="horz" pos="3702" userDrawn="1">
          <p15:clr>
            <a:srgbClr val="F26B43"/>
          </p15:clr>
        </p15:guide>
        <p15:guide id="11" orient="horz" pos="411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8C1500-FC1D-AA5B-4DAF-DA342439F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NL" dirty="0"/>
          </a:p>
        </p:txBody>
      </p:sp>
    </p:spTree>
    <p:extLst>
      <p:ext uri="{BB962C8B-B14F-4D97-AF65-F5344CB8AC3E}">
        <p14:creationId xmlns:p14="http://schemas.microsoft.com/office/powerpoint/2010/main" val="116537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3897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04885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839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6160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5255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92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71597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3230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59147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69970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35019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56790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7009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93746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71134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54831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06849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2192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0370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8DD0627-34D7-5C96-A1F5-78208BD742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2B76A7-BC4F-ED2F-4DCC-5D1C641E51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9F3AE-2A9F-7BC2-C88E-093FD47C2B9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NL"/>
          </a:p>
        </p:txBody>
      </p:sp>
    </p:spTree>
    <p:extLst>
      <p:ext uri="{BB962C8B-B14F-4D97-AF65-F5344CB8AC3E}">
        <p14:creationId xmlns:p14="http://schemas.microsoft.com/office/powerpoint/2010/main" val="26222407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34564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4134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1ED162D8-B1DF-9440-B908-BCD7FBF85B3A}" vid="{027F762C-F4B6-9F46-9AF3-986AF8A3AEF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DE3911935F4534FB933954668C1BA95" ma:contentTypeVersion="21" ma:contentTypeDescription="Een nieuw document maken." ma:contentTypeScope="" ma:versionID="27e82d916603182d6fcb9ac0003117ed">
  <xsd:schema xmlns:xsd="http://www.w3.org/2001/XMLSchema" xmlns:xs="http://www.w3.org/2001/XMLSchema" xmlns:p="http://schemas.microsoft.com/office/2006/metadata/properties" xmlns:ns1="http://schemas.microsoft.com/sharepoint/v3" xmlns:ns2="302e52ac-aa19-465f-9f6a-461c01d673e6" xmlns:ns3="4584f5d1-e89c-41e9-8ded-41fd5ed8eff0" targetNamespace="http://schemas.microsoft.com/office/2006/metadata/properties" ma:root="true" ma:fieldsID="a8bcfac66765361365fcb646d7904fb1" ns1:_="" ns2:_="" ns3:_="">
    <xsd:import namespace="http://schemas.microsoft.com/sharepoint/v3"/>
    <xsd:import namespace="302e52ac-aa19-465f-9f6a-461c01d673e6"/>
    <xsd:import namespace="4584f5d1-e89c-41e9-8ded-41fd5ed8eff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1:_ip_UnifiedCompliancePolicyProperties" minOccurs="0"/>
                <xsd:element ref="ns1:_ip_UnifiedCompliancePolicyUIAction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Eigenschappen van het geïntegreerd beleid voor naleving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Actie van de gebruikersinterface van het geïntegreerd beleid voor naleving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2e52ac-aa19-465f-9f6a-461c01d673e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2cb16ff-f922-4346-befb-ec1393b16a6d}" ma:internalName="TaxCatchAll" ma:showField="CatchAllData" ma:web="302e52ac-aa19-465f-9f6a-461c01d673e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84f5d1-e89c-41e9-8ded-41fd5ed8ef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Afbeeldingtags" ma:readOnly="false" ma:fieldId="{5cf76f15-5ced-4ddc-b409-7134ff3c332f}" ma:taxonomyMulti="true" ma:sspId="4fcdf52e-46df-449b-b284-70e2acc7bb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lcf76f155ced4ddcb4097134ff3c332f xmlns="4584f5d1-e89c-41e9-8ded-41fd5ed8eff0">
      <Terms xmlns="http://schemas.microsoft.com/office/infopath/2007/PartnerControls"/>
    </lcf76f155ced4ddcb4097134ff3c332f>
    <_ip_UnifiedCompliancePolicyProperties xmlns="http://schemas.microsoft.com/sharepoint/v3" xsi:nil="true"/>
    <TaxCatchAll xmlns="302e52ac-aa19-465f-9f6a-461c01d673e6" xsi:nil="true"/>
  </documentManagement>
</p:properties>
</file>

<file path=customXml/itemProps1.xml><?xml version="1.0" encoding="utf-8"?>
<ds:datastoreItem xmlns:ds="http://schemas.openxmlformats.org/officeDocument/2006/customXml" ds:itemID="{B9026760-97F9-46E4-A0C5-343A1EB7909D}"/>
</file>

<file path=customXml/itemProps2.xml><?xml version="1.0" encoding="utf-8"?>
<ds:datastoreItem xmlns:ds="http://schemas.openxmlformats.org/officeDocument/2006/customXml" ds:itemID="{4E8C8D56-C3AC-47BF-90D0-8DEE70594B51}"/>
</file>

<file path=customXml/itemProps3.xml><?xml version="1.0" encoding="utf-8"?>
<ds:datastoreItem xmlns:ds="http://schemas.openxmlformats.org/officeDocument/2006/customXml" ds:itemID="{CC55444C-00E8-44F5-AC5D-1BCAFED1014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25</Words>
  <Application>Microsoft Macintosh PowerPoint</Application>
  <PresentationFormat>Widescreen</PresentationFormat>
  <Paragraphs>4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Aptos</vt:lpstr>
      <vt:lpstr>Arial</vt:lpstr>
      <vt:lpstr>Avenir</vt:lpstr>
      <vt:lpstr>Avenir Book</vt:lpstr>
      <vt:lpstr>Avenir Heavy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Ingeborg van der Vorst</dc:creator>
  <cp:lastModifiedBy>Ingeborg van der Vorst</cp:lastModifiedBy>
  <cp:revision>1</cp:revision>
  <dcterms:created xsi:type="dcterms:W3CDTF">2026-07-06T11:53:28Z</dcterms:created>
  <dcterms:modified xsi:type="dcterms:W3CDTF">2026-07-06T12:15:16Z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0x0101009DE3911935F4534FB933954668C1BA95</vt:lpwstr>
  </property>
</Properties>
</file>